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56" r:id="rId3"/>
    <p:sldId id="365" r:id="rId4"/>
    <p:sldId id="366" r:id="rId5"/>
    <p:sldId id="357" r:id="rId6"/>
    <p:sldId id="363" r:id="rId7"/>
    <p:sldId id="362" r:id="rId8"/>
    <p:sldId id="367" r:id="rId9"/>
    <p:sldId id="368" r:id="rId10"/>
    <p:sldId id="369" r:id="rId11"/>
    <p:sldId id="370" r:id="rId12"/>
    <p:sldId id="371" r:id="rId13"/>
    <p:sldId id="374" r:id="rId14"/>
    <p:sldId id="299" r:id="rId15"/>
    <p:sldId id="372" r:id="rId16"/>
    <p:sldId id="361" r:id="rId17"/>
    <p:sldId id="373" r:id="rId18"/>
    <p:sldId id="375" r:id="rId19"/>
    <p:sldId id="377" r:id="rId20"/>
    <p:sldId id="376" r:id="rId21"/>
    <p:sldId id="379" r:id="rId22"/>
    <p:sldId id="3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04" autoAdjust="0"/>
    <p:restoredTop sz="93557" autoAdjust="0"/>
  </p:normalViewPr>
  <p:slideViewPr>
    <p:cSldViewPr snapToGrid="0">
      <p:cViewPr varScale="1">
        <p:scale>
          <a:sx n="111" d="100"/>
          <a:sy n="111"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66D1C-069F-40F1-8D6F-4C965F2F5B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8A15874-A187-4529-ABE0-EE41ADF32B71}">
      <dgm:prSet/>
      <dgm:spPr/>
      <dgm:t>
        <a:bodyPr/>
        <a:lstStyle/>
        <a:p>
          <a:r>
            <a:rPr lang="en-US" dirty="0">
              <a:latin typeface="Montserrat" panose="00000500000000000000" pitchFamily="2" charset="0"/>
            </a:rPr>
            <a:t>Goal-free evaluation (GFE) is any evaluation in which the evaluator conducts the evaluation without referencing the evaluand’s predetermined goals and objectives. </a:t>
          </a:r>
        </a:p>
      </dgm:t>
    </dgm:pt>
    <dgm:pt modelId="{0F935FC7-9C25-48F8-873C-3CCC8D8F49BC}" type="parTrans" cxnId="{ADABE0C6-CFFB-4F83-AF6E-F5E30B1DE490}">
      <dgm:prSet/>
      <dgm:spPr/>
      <dgm:t>
        <a:bodyPr/>
        <a:lstStyle/>
        <a:p>
          <a:endParaRPr lang="en-US"/>
        </a:p>
      </dgm:t>
    </dgm:pt>
    <dgm:pt modelId="{784DB7D2-C926-4365-9FB7-7B62CAFD1E4A}" type="sibTrans" cxnId="{ADABE0C6-CFFB-4F83-AF6E-F5E30B1DE490}">
      <dgm:prSet/>
      <dgm:spPr/>
      <dgm:t>
        <a:bodyPr/>
        <a:lstStyle/>
        <a:p>
          <a:endParaRPr lang="en-US"/>
        </a:p>
      </dgm:t>
    </dgm:pt>
    <dgm:pt modelId="{F2AA8A1A-E6CC-4232-8E62-6BB69119431A}">
      <dgm:prSet/>
      <dgm:spPr/>
      <dgm:t>
        <a:bodyPr/>
        <a:lstStyle/>
        <a:p>
          <a:r>
            <a:rPr lang="en-US" dirty="0">
              <a:latin typeface="Montserrat" panose="00000500000000000000" pitchFamily="2" charset="0"/>
            </a:rPr>
            <a:t>“As you can learn from any baseball pitcher who has set out in the first inning to pitch a shutout, the game’s final score is the thing that counts, not good intentions.”</a:t>
          </a:r>
        </a:p>
      </dgm:t>
    </dgm:pt>
    <dgm:pt modelId="{8AE6F1D3-0CED-4247-B677-38C0F22C2272}" type="parTrans" cxnId="{875F1561-DBF8-486E-9215-0AB9BED99E9A}">
      <dgm:prSet/>
      <dgm:spPr/>
      <dgm:t>
        <a:bodyPr/>
        <a:lstStyle/>
        <a:p>
          <a:endParaRPr lang="en-US"/>
        </a:p>
      </dgm:t>
    </dgm:pt>
    <dgm:pt modelId="{330F6E2D-481C-4758-9779-F9D241933BD7}" type="sibTrans" cxnId="{875F1561-DBF8-486E-9215-0AB9BED99E9A}">
      <dgm:prSet/>
      <dgm:spPr/>
      <dgm:t>
        <a:bodyPr/>
        <a:lstStyle/>
        <a:p>
          <a:endParaRPr lang="en-US"/>
        </a:p>
      </dgm:t>
    </dgm:pt>
    <dgm:pt modelId="{8EDC0BB0-5670-4921-82BA-B955FA9E82DC}" type="pres">
      <dgm:prSet presAssocID="{26666D1C-069F-40F1-8D6F-4C965F2F5B5A}" presName="linear" presStyleCnt="0">
        <dgm:presLayoutVars>
          <dgm:animLvl val="lvl"/>
          <dgm:resizeHandles val="exact"/>
        </dgm:presLayoutVars>
      </dgm:prSet>
      <dgm:spPr/>
    </dgm:pt>
    <dgm:pt modelId="{03347078-E62E-448E-9E92-5D189FC45BF0}" type="pres">
      <dgm:prSet presAssocID="{28A15874-A187-4529-ABE0-EE41ADF32B71}" presName="parentText" presStyleLbl="node1" presStyleIdx="0" presStyleCnt="2">
        <dgm:presLayoutVars>
          <dgm:chMax val="0"/>
          <dgm:bulletEnabled val="1"/>
        </dgm:presLayoutVars>
      </dgm:prSet>
      <dgm:spPr/>
    </dgm:pt>
    <dgm:pt modelId="{7C032C90-DFDF-4A22-B3AE-3BA25692B497}" type="pres">
      <dgm:prSet presAssocID="{784DB7D2-C926-4365-9FB7-7B62CAFD1E4A}" presName="spacer" presStyleCnt="0"/>
      <dgm:spPr/>
    </dgm:pt>
    <dgm:pt modelId="{75ABECC0-21C2-4571-9F2D-F089A35817A9}" type="pres">
      <dgm:prSet presAssocID="{F2AA8A1A-E6CC-4232-8E62-6BB69119431A}" presName="parentText" presStyleLbl="node1" presStyleIdx="1" presStyleCnt="2">
        <dgm:presLayoutVars>
          <dgm:chMax val="0"/>
          <dgm:bulletEnabled val="1"/>
        </dgm:presLayoutVars>
      </dgm:prSet>
      <dgm:spPr/>
    </dgm:pt>
  </dgm:ptLst>
  <dgm:cxnLst>
    <dgm:cxn modelId="{875F1561-DBF8-486E-9215-0AB9BED99E9A}" srcId="{26666D1C-069F-40F1-8D6F-4C965F2F5B5A}" destId="{F2AA8A1A-E6CC-4232-8E62-6BB69119431A}" srcOrd="1" destOrd="0" parTransId="{8AE6F1D3-0CED-4247-B677-38C0F22C2272}" sibTransId="{330F6E2D-481C-4758-9779-F9D241933BD7}"/>
    <dgm:cxn modelId="{3FD1867B-A174-4EF6-968B-ACA01B24B507}" type="presOf" srcId="{F2AA8A1A-E6CC-4232-8E62-6BB69119431A}" destId="{75ABECC0-21C2-4571-9F2D-F089A35817A9}" srcOrd="0" destOrd="0" presId="urn:microsoft.com/office/officeart/2005/8/layout/vList2"/>
    <dgm:cxn modelId="{ADABE0C6-CFFB-4F83-AF6E-F5E30B1DE490}" srcId="{26666D1C-069F-40F1-8D6F-4C965F2F5B5A}" destId="{28A15874-A187-4529-ABE0-EE41ADF32B71}" srcOrd="0" destOrd="0" parTransId="{0F935FC7-9C25-48F8-873C-3CCC8D8F49BC}" sibTransId="{784DB7D2-C926-4365-9FB7-7B62CAFD1E4A}"/>
    <dgm:cxn modelId="{C9E22CE6-76F8-4948-B7F4-54C8E8CC64BA}" type="presOf" srcId="{26666D1C-069F-40F1-8D6F-4C965F2F5B5A}" destId="{8EDC0BB0-5670-4921-82BA-B955FA9E82DC}" srcOrd="0" destOrd="0" presId="urn:microsoft.com/office/officeart/2005/8/layout/vList2"/>
    <dgm:cxn modelId="{89E606F0-2BA2-4CC1-A299-6BFCB319A1F3}" type="presOf" srcId="{28A15874-A187-4529-ABE0-EE41ADF32B71}" destId="{03347078-E62E-448E-9E92-5D189FC45BF0}" srcOrd="0" destOrd="0" presId="urn:microsoft.com/office/officeart/2005/8/layout/vList2"/>
    <dgm:cxn modelId="{008872FB-C3FD-4A02-B19F-D48ABC60762F}" type="presParOf" srcId="{8EDC0BB0-5670-4921-82BA-B955FA9E82DC}" destId="{03347078-E62E-448E-9E92-5D189FC45BF0}" srcOrd="0" destOrd="0" presId="urn:microsoft.com/office/officeart/2005/8/layout/vList2"/>
    <dgm:cxn modelId="{20326EF8-9EBE-46BF-A4CD-91E289368918}" type="presParOf" srcId="{8EDC0BB0-5670-4921-82BA-B955FA9E82DC}" destId="{7C032C90-DFDF-4A22-B3AE-3BA25692B497}" srcOrd="1" destOrd="0" presId="urn:microsoft.com/office/officeart/2005/8/layout/vList2"/>
    <dgm:cxn modelId="{569C2466-45BD-4CE8-888F-022E07887529}" type="presParOf" srcId="{8EDC0BB0-5670-4921-82BA-B955FA9E82DC}" destId="{75ABECC0-21C2-4571-9F2D-F089A35817A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4F7B3B-CF53-4D61-AC4F-BCED304FAC5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5541BFB-EDA7-45BB-B6BF-07DD72532D84}">
      <dgm:prSet/>
      <dgm:spPr/>
      <dgm:t>
        <a:bodyPr/>
        <a:lstStyle/>
        <a:p>
          <a:r>
            <a:rPr lang="en-US" dirty="0">
              <a:latin typeface="Montserrat" panose="00000500000000000000" pitchFamily="2" charset="0"/>
            </a:rPr>
            <a:t>The goal-free evaluator:</a:t>
          </a:r>
        </a:p>
      </dgm:t>
    </dgm:pt>
    <dgm:pt modelId="{B4142EE5-1651-4C3F-97FA-113EEA3D85AB}" type="parTrans" cxnId="{18BB5EB6-A236-436A-ADCE-30D48690D092}">
      <dgm:prSet/>
      <dgm:spPr/>
      <dgm:t>
        <a:bodyPr/>
        <a:lstStyle/>
        <a:p>
          <a:endParaRPr lang="en-US"/>
        </a:p>
      </dgm:t>
    </dgm:pt>
    <dgm:pt modelId="{1908E075-C269-4F0D-B5EE-7DA84B0C1E8A}" type="sibTrans" cxnId="{18BB5EB6-A236-436A-ADCE-30D48690D092}">
      <dgm:prSet/>
      <dgm:spPr/>
      <dgm:t>
        <a:bodyPr/>
        <a:lstStyle/>
        <a:p>
          <a:endParaRPr lang="en-US"/>
        </a:p>
      </dgm:t>
    </dgm:pt>
    <dgm:pt modelId="{5B599294-D6FD-40A9-979A-B70C8DF3B20B}">
      <dgm:prSet/>
      <dgm:spPr/>
      <dgm:t>
        <a:bodyPr/>
        <a:lstStyle/>
        <a:p>
          <a:r>
            <a:rPr lang="en-US" dirty="0">
              <a:latin typeface="Montserrat" panose="00000500000000000000" pitchFamily="2" charset="0"/>
            </a:rPr>
            <a:t>Identifies relevant effects to examine without referencing goals and objectives</a:t>
          </a:r>
        </a:p>
      </dgm:t>
    </dgm:pt>
    <dgm:pt modelId="{83F961F4-0DCA-471E-8235-B5D6539076D0}" type="parTrans" cxnId="{89F7AE0E-A50F-4BE2-882D-80542E4D0FFA}">
      <dgm:prSet/>
      <dgm:spPr/>
      <dgm:t>
        <a:bodyPr/>
        <a:lstStyle/>
        <a:p>
          <a:endParaRPr lang="en-US"/>
        </a:p>
      </dgm:t>
    </dgm:pt>
    <dgm:pt modelId="{826C06CC-4FE2-49FB-9EBB-A118BE813ECD}" type="sibTrans" cxnId="{89F7AE0E-A50F-4BE2-882D-80542E4D0FFA}">
      <dgm:prSet/>
      <dgm:spPr/>
      <dgm:t>
        <a:bodyPr/>
        <a:lstStyle/>
        <a:p>
          <a:endParaRPr lang="en-US"/>
        </a:p>
      </dgm:t>
    </dgm:pt>
    <dgm:pt modelId="{3B7FC740-3224-4FC7-B96C-32AD7CDCBADF}">
      <dgm:prSet/>
      <dgm:spPr/>
      <dgm:t>
        <a:bodyPr/>
        <a:lstStyle/>
        <a:p>
          <a:r>
            <a:rPr lang="en-US">
              <a:latin typeface="Montserrat" panose="00000500000000000000" pitchFamily="2" charset="0"/>
            </a:rPr>
            <a:t>Observes what occurred without being prompted by the goals and objectives</a:t>
          </a:r>
        </a:p>
      </dgm:t>
    </dgm:pt>
    <dgm:pt modelId="{48AC068A-114E-453F-97B6-251713964462}" type="parTrans" cxnId="{DC246E34-DF24-4BFB-B02F-C1D2A186E90F}">
      <dgm:prSet/>
      <dgm:spPr/>
      <dgm:t>
        <a:bodyPr/>
        <a:lstStyle/>
        <a:p>
          <a:endParaRPr lang="en-US"/>
        </a:p>
      </dgm:t>
    </dgm:pt>
    <dgm:pt modelId="{637256DE-5B3D-4744-B816-65DC6903814D}" type="sibTrans" cxnId="{DC246E34-DF24-4BFB-B02F-C1D2A186E90F}">
      <dgm:prSet/>
      <dgm:spPr/>
      <dgm:t>
        <a:bodyPr/>
        <a:lstStyle/>
        <a:p>
          <a:endParaRPr lang="en-US"/>
        </a:p>
      </dgm:t>
    </dgm:pt>
    <dgm:pt modelId="{7CD12EEE-9BA3-4AF2-9A18-4FED7BDACE1C}">
      <dgm:prSet/>
      <dgm:spPr/>
      <dgm:t>
        <a:bodyPr/>
        <a:lstStyle/>
        <a:p>
          <a:r>
            <a:rPr lang="en-US" dirty="0">
              <a:latin typeface="Montserrat" panose="00000500000000000000" pitchFamily="2" charset="0"/>
            </a:rPr>
            <a:t>Determines if and to what degree the outcomes are attributable to the evaluand </a:t>
          </a:r>
        </a:p>
      </dgm:t>
    </dgm:pt>
    <dgm:pt modelId="{1A7505A0-4A69-40FD-9845-7DD07645BA34}" type="parTrans" cxnId="{119689E8-001A-4ACB-B645-24EF9764E381}">
      <dgm:prSet/>
      <dgm:spPr/>
      <dgm:t>
        <a:bodyPr/>
        <a:lstStyle/>
        <a:p>
          <a:endParaRPr lang="en-US"/>
        </a:p>
      </dgm:t>
    </dgm:pt>
    <dgm:pt modelId="{9EACD64E-6EB6-4E55-B360-F5880A2C0F0C}" type="sibTrans" cxnId="{119689E8-001A-4ACB-B645-24EF9764E381}">
      <dgm:prSet/>
      <dgm:spPr/>
      <dgm:t>
        <a:bodyPr/>
        <a:lstStyle/>
        <a:p>
          <a:endParaRPr lang="en-US"/>
        </a:p>
      </dgm:t>
    </dgm:pt>
    <dgm:pt modelId="{86D31EB0-7842-47FB-A8FC-151648FDE6E0}">
      <dgm:prSet/>
      <dgm:spPr/>
      <dgm:t>
        <a:bodyPr/>
        <a:lstStyle/>
        <a:p>
          <a:r>
            <a:rPr lang="en-US" dirty="0">
              <a:latin typeface="Montserrat" panose="00000500000000000000" pitchFamily="2" charset="0"/>
            </a:rPr>
            <a:t>Determines the degree to which the outcomes are positive, negative, or neutral</a:t>
          </a:r>
        </a:p>
      </dgm:t>
    </dgm:pt>
    <dgm:pt modelId="{E100143C-D593-4E27-BD37-68D7C3D4DFBE}" type="parTrans" cxnId="{5C78FF47-AB32-4DE7-9CEE-75421A7367BD}">
      <dgm:prSet/>
      <dgm:spPr/>
      <dgm:t>
        <a:bodyPr/>
        <a:lstStyle/>
        <a:p>
          <a:endParaRPr lang="en-US"/>
        </a:p>
      </dgm:t>
    </dgm:pt>
    <dgm:pt modelId="{ACC53008-3842-49B8-8446-C324875D66DF}" type="sibTrans" cxnId="{5C78FF47-AB32-4DE7-9CEE-75421A7367BD}">
      <dgm:prSet/>
      <dgm:spPr/>
      <dgm:t>
        <a:bodyPr/>
        <a:lstStyle/>
        <a:p>
          <a:endParaRPr lang="en-US"/>
        </a:p>
      </dgm:t>
    </dgm:pt>
    <dgm:pt modelId="{906FD059-D146-44C5-A5C3-FE049B4FB5EA}" type="pres">
      <dgm:prSet presAssocID="{074F7B3B-CF53-4D61-AC4F-BCED304FAC50}" presName="linear" presStyleCnt="0">
        <dgm:presLayoutVars>
          <dgm:animLvl val="lvl"/>
          <dgm:resizeHandles val="exact"/>
        </dgm:presLayoutVars>
      </dgm:prSet>
      <dgm:spPr/>
    </dgm:pt>
    <dgm:pt modelId="{5B0A0578-2532-4B8F-A104-70E0F568DE29}" type="pres">
      <dgm:prSet presAssocID="{25541BFB-EDA7-45BB-B6BF-07DD72532D84}" presName="parentText" presStyleLbl="node1" presStyleIdx="0" presStyleCnt="1">
        <dgm:presLayoutVars>
          <dgm:chMax val="0"/>
          <dgm:bulletEnabled val="1"/>
        </dgm:presLayoutVars>
      </dgm:prSet>
      <dgm:spPr/>
    </dgm:pt>
    <dgm:pt modelId="{C3796465-A101-4489-BF9E-2FDEEBA57026}" type="pres">
      <dgm:prSet presAssocID="{25541BFB-EDA7-45BB-B6BF-07DD72532D84}" presName="childText" presStyleLbl="revTx" presStyleIdx="0" presStyleCnt="1">
        <dgm:presLayoutVars>
          <dgm:bulletEnabled val="1"/>
        </dgm:presLayoutVars>
      </dgm:prSet>
      <dgm:spPr/>
    </dgm:pt>
  </dgm:ptLst>
  <dgm:cxnLst>
    <dgm:cxn modelId="{A1427D02-3588-4A55-8A77-CDFFF7212E4F}" type="presOf" srcId="{86D31EB0-7842-47FB-A8FC-151648FDE6E0}" destId="{C3796465-A101-4489-BF9E-2FDEEBA57026}" srcOrd="0" destOrd="3" presId="urn:microsoft.com/office/officeart/2005/8/layout/vList2"/>
    <dgm:cxn modelId="{4B1BF106-0168-4205-8EEB-665DC80F7394}" type="presOf" srcId="{074F7B3B-CF53-4D61-AC4F-BCED304FAC50}" destId="{906FD059-D146-44C5-A5C3-FE049B4FB5EA}" srcOrd="0" destOrd="0" presId="urn:microsoft.com/office/officeart/2005/8/layout/vList2"/>
    <dgm:cxn modelId="{AB6C9A0C-CEAC-43DB-999B-DCAF98F5E79E}" type="presOf" srcId="{3B7FC740-3224-4FC7-B96C-32AD7CDCBADF}" destId="{C3796465-A101-4489-BF9E-2FDEEBA57026}" srcOrd="0" destOrd="1" presId="urn:microsoft.com/office/officeart/2005/8/layout/vList2"/>
    <dgm:cxn modelId="{89F7AE0E-A50F-4BE2-882D-80542E4D0FFA}" srcId="{25541BFB-EDA7-45BB-B6BF-07DD72532D84}" destId="{5B599294-D6FD-40A9-979A-B70C8DF3B20B}" srcOrd="0" destOrd="0" parTransId="{83F961F4-0DCA-471E-8235-B5D6539076D0}" sibTransId="{826C06CC-4FE2-49FB-9EBB-A118BE813ECD}"/>
    <dgm:cxn modelId="{54D3652B-D8FB-490D-9B37-A6174C78D673}" type="presOf" srcId="{7CD12EEE-9BA3-4AF2-9A18-4FED7BDACE1C}" destId="{C3796465-A101-4489-BF9E-2FDEEBA57026}" srcOrd="0" destOrd="2" presId="urn:microsoft.com/office/officeart/2005/8/layout/vList2"/>
    <dgm:cxn modelId="{DC246E34-DF24-4BFB-B02F-C1D2A186E90F}" srcId="{25541BFB-EDA7-45BB-B6BF-07DD72532D84}" destId="{3B7FC740-3224-4FC7-B96C-32AD7CDCBADF}" srcOrd="1" destOrd="0" parTransId="{48AC068A-114E-453F-97B6-251713964462}" sibTransId="{637256DE-5B3D-4744-B816-65DC6903814D}"/>
    <dgm:cxn modelId="{5C78FF47-AB32-4DE7-9CEE-75421A7367BD}" srcId="{25541BFB-EDA7-45BB-B6BF-07DD72532D84}" destId="{86D31EB0-7842-47FB-A8FC-151648FDE6E0}" srcOrd="3" destOrd="0" parTransId="{E100143C-D593-4E27-BD37-68D7C3D4DFBE}" sibTransId="{ACC53008-3842-49B8-8446-C324875D66DF}"/>
    <dgm:cxn modelId="{7A5054A6-D927-4F4E-AC2E-4F1BA1EC746C}" type="presOf" srcId="{5B599294-D6FD-40A9-979A-B70C8DF3B20B}" destId="{C3796465-A101-4489-BF9E-2FDEEBA57026}" srcOrd="0" destOrd="0" presId="urn:microsoft.com/office/officeart/2005/8/layout/vList2"/>
    <dgm:cxn modelId="{18BB5EB6-A236-436A-ADCE-30D48690D092}" srcId="{074F7B3B-CF53-4D61-AC4F-BCED304FAC50}" destId="{25541BFB-EDA7-45BB-B6BF-07DD72532D84}" srcOrd="0" destOrd="0" parTransId="{B4142EE5-1651-4C3F-97FA-113EEA3D85AB}" sibTransId="{1908E075-C269-4F0D-B5EE-7DA84B0C1E8A}"/>
    <dgm:cxn modelId="{119689E8-001A-4ACB-B645-24EF9764E381}" srcId="{25541BFB-EDA7-45BB-B6BF-07DD72532D84}" destId="{7CD12EEE-9BA3-4AF2-9A18-4FED7BDACE1C}" srcOrd="2" destOrd="0" parTransId="{1A7505A0-4A69-40FD-9845-7DD07645BA34}" sibTransId="{9EACD64E-6EB6-4E55-B360-F5880A2C0F0C}"/>
    <dgm:cxn modelId="{DCEF2CEC-7219-49B8-B4B0-911F1E11FD5B}" type="presOf" srcId="{25541BFB-EDA7-45BB-B6BF-07DD72532D84}" destId="{5B0A0578-2532-4B8F-A104-70E0F568DE29}" srcOrd="0" destOrd="0" presId="urn:microsoft.com/office/officeart/2005/8/layout/vList2"/>
    <dgm:cxn modelId="{927E9EBD-DD5B-4DB1-AE89-44F8B5D3ADA5}" type="presParOf" srcId="{906FD059-D146-44C5-A5C3-FE049B4FB5EA}" destId="{5B0A0578-2532-4B8F-A104-70E0F568DE29}" srcOrd="0" destOrd="0" presId="urn:microsoft.com/office/officeart/2005/8/layout/vList2"/>
    <dgm:cxn modelId="{F6A6C20D-AE61-46C7-91B5-6126D6F1E09E}" type="presParOf" srcId="{906FD059-D146-44C5-A5C3-FE049B4FB5EA}" destId="{C3796465-A101-4489-BF9E-2FDEEBA5702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77EE9F-1720-48CA-93E9-45EC6D8B99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0550F9B-B582-4754-B764-EFB16FE3C76F}">
      <dgm:prSet/>
      <dgm:spPr/>
      <dgm:t>
        <a:bodyPr/>
        <a:lstStyle/>
        <a:p>
          <a:r>
            <a:rPr lang="en-US" dirty="0">
              <a:latin typeface="Montserrat" panose="00000500000000000000" pitchFamily="2" charset="0"/>
            </a:rPr>
            <a:t>Ralph Tyler (1931, 1942) introduced GBE in evaluating secondary education in the 1930s and 1940s.</a:t>
          </a:r>
        </a:p>
      </dgm:t>
    </dgm:pt>
    <dgm:pt modelId="{78AEE587-826F-492C-AB2D-92ECE4DABC8D}" type="parTrans" cxnId="{375FE81C-97FC-4BDE-977E-C24141B44F48}">
      <dgm:prSet/>
      <dgm:spPr/>
      <dgm:t>
        <a:bodyPr/>
        <a:lstStyle/>
        <a:p>
          <a:endParaRPr lang="en-US"/>
        </a:p>
      </dgm:t>
    </dgm:pt>
    <dgm:pt modelId="{8F96544D-7195-4097-8328-3F7FB393BB11}" type="sibTrans" cxnId="{375FE81C-97FC-4BDE-977E-C24141B44F48}">
      <dgm:prSet/>
      <dgm:spPr/>
      <dgm:t>
        <a:bodyPr/>
        <a:lstStyle/>
        <a:p>
          <a:endParaRPr lang="en-US"/>
        </a:p>
      </dgm:t>
    </dgm:pt>
    <dgm:pt modelId="{5F66889F-0756-48E9-B2AB-3E5DA643B6BD}">
      <dgm:prSet/>
      <dgm:spPr/>
      <dgm:t>
        <a:bodyPr/>
        <a:lstStyle/>
        <a:p>
          <a:r>
            <a:rPr lang="en-US" dirty="0"/>
            <a:t>“</a:t>
          </a:r>
          <a:r>
            <a:rPr lang="en-US" dirty="0">
              <a:latin typeface="Montserrat" panose="00000500000000000000" pitchFamily="2" charset="0"/>
            </a:rPr>
            <a:t>As evaluation emerged as an independent field within the social sciences, it became closely identified with the measurement of goal attainment.”</a:t>
          </a:r>
        </a:p>
      </dgm:t>
    </dgm:pt>
    <dgm:pt modelId="{9DDA5FFB-0430-4073-B93A-97111E426DA5}" type="parTrans" cxnId="{B86D27E8-1785-4D39-8539-B85B0C17C274}">
      <dgm:prSet/>
      <dgm:spPr/>
      <dgm:t>
        <a:bodyPr/>
        <a:lstStyle/>
        <a:p>
          <a:endParaRPr lang="en-US"/>
        </a:p>
      </dgm:t>
    </dgm:pt>
    <dgm:pt modelId="{04E68131-B23D-4C7B-A007-EDAC7B16E0F3}" type="sibTrans" cxnId="{B86D27E8-1785-4D39-8539-B85B0C17C274}">
      <dgm:prSet/>
      <dgm:spPr/>
      <dgm:t>
        <a:bodyPr/>
        <a:lstStyle/>
        <a:p>
          <a:endParaRPr lang="en-US"/>
        </a:p>
      </dgm:t>
    </dgm:pt>
    <dgm:pt modelId="{B5A1D745-64FC-4B2E-AC01-705A695C1C67}" type="pres">
      <dgm:prSet presAssocID="{8777EE9F-1720-48CA-93E9-45EC6D8B9975}" presName="linear" presStyleCnt="0">
        <dgm:presLayoutVars>
          <dgm:animLvl val="lvl"/>
          <dgm:resizeHandles val="exact"/>
        </dgm:presLayoutVars>
      </dgm:prSet>
      <dgm:spPr/>
    </dgm:pt>
    <dgm:pt modelId="{9E6C5E1F-0571-474E-A659-1E712D8FCF6F}" type="pres">
      <dgm:prSet presAssocID="{B0550F9B-B582-4754-B764-EFB16FE3C76F}" presName="parentText" presStyleLbl="node1" presStyleIdx="0" presStyleCnt="2" custScaleY="88301">
        <dgm:presLayoutVars>
          <dgm:chMax val="0"/>
          <dgm:bulletEnabled val="1"/>
        </dgm:presLayoutVars>
      </dgm:prSet>
      <dgm:spPr/>
    </dgm:pt>
    <dgm:pt modelId="{CAB705A1-CE59-434D-B1DA-FA1FEEB9C3D2}" type="pres">
      <dgm:prSet presAssocID="{8F96544D-7195-4097-8328-3F7FB393BB11}" presName="spacer" presStyleCnt="0"/>
      <dgm:spPr/>
    </dgm:pt>
    <dgm:pt modelId="{8CD6C6E6-15A7-4649-8219-6FCEA1DA2BB0}" type="pres">
      <dgm:prSet presAssocID="{5F66889F-0756-48E9-B2AB-3E5DA643B6BD}" presName="parentText" presStyleLbl="node1" presStyleIdx="1" presStyleCnt="2">
        <dgm:presLayoutVars>
          <dgm:chMax val="0"/>
          <dgm:bulletEnabled val="1"/>
        </dgm:presLayoutVars>
      </dgm:prSet>
      <dgm:spPr/>
    </dgm:pt>
  </dgm:ptLst>
  <dgm:cxnLst>
    <dgm:cxn modelId="{375FE81C-97FC-4BDE-977E-C24141B44F48}" srcId="{8777EE9F-1720-48CA-93E9-45EC6D8B9975}" destId="{B0550F9B-B582-4754-B764-EFB16FE3C76F}" srcOrd="0" destOrd="0" parTransId="{78AEE587-826F-492C-AB2D-92ECE4DABC8D}" sibTransId="{8F96544D-7195-4097-8328-3F7FB393BB11}"/>
    <dgm:cxn modelId="{D44F3474-9148-4701-979E-9D9CC291AB4B}" type="presOf" srcId="{5F66889F-0756-48E9-B2AB-3E5DA643B6BD}" destId="{8CD6C6E6-15A7-4649-8219-6FCEA1DA2BB0}" srcOrd="0" destOrd="0" presId="urn:microsoft.com/office/officeart/2005/8/layout/vList2"/>
    <dgm:cxn modelId="{5069707C-BE2C-4145-8A2B-ACFC3023251F}" type="presOf" srcId="{8777EE9F-1720-48CA-93E9-45EC6D8B9975}" destId="{B5A1D745-64FC-4B2E-AC01-705A695C1C67}" srcOrd="0" destOrd="0" presId="urn:microsoft.com/office/officeart/2005/8/layout/vList2"/>
    <dgm:cxn modelId="{E9546C8F-5167-4FE5-9953-EDCC76CBA8C0}" type="presOf" srcId="{B0550F9B-B582-4754-B764-EFB16FE3C76F}" destId="{9E6C5E1F-0571-474E-A659-1E712D8FCF6F}" srcOrd="0" destOrd="0" presId="urn:microsoft.com/office/officeart/2005/8/layout/vList2"/>
    <dgm:cxn modelId="{B86D27E8-1785-4D39-8539-B85B0C17C274}" srcId="{8777EE9F-1720-48CA-93E9-45EC6D8B9975}" destId="{5F66889F-0756-48E9-B2AB-3E5DA643B6BD}" srcOrd="1" destOrd="0" parTransId="{9DDA5FFB-0430-4073-B93A-97111E426DA5}" sibTransId="{04E68131-B23D-4C7B-A007-EDAC7B16E0F3}"/>
    <dgm:cxn modelId="{1CC82A8D-F0BD-4DF5-AE60-A40C09656258}" type="presParOf" srcId="{B5A1D745-64FC-4B2E-AC01-705A695C1C67}" destId="{9E6C5E1F-0571-474E-A659-1E712D8FCF6F}" srcOrd="0" destOrd="0" presId="urn:microsoft.com/office/officeart/2005/8/layout/vList2"/>
    <dgm:cxn modelId="{CF745DD9-7D3F-464B-B36C-8559176AE754}" type="presParOf" srcId="{B5A1D745-64FC-4B2E-AC01-705A695C1C67}" destId="{CAB705A1-CE59-434D-B1DA-FA1FEEB9C3D2}" srcOrd="1" destOrd="0" presId="urn:microsoft.com/office/officeart/2005/8/layout/vList2"/>
    <dgm:cxn modelId="{C7ECB475-3FC7-4120-AE4C-33D52BCD4831}" type="presParOf" srcId="{B5A1D745-64FC-4B2E-AC01-705A695C1C67}" destId="{8CD6C6E6-15A7-4649-8219-6FCEA1DA2B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AE4932-D6B7-42C3-ABA9-5FAC3CA163C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7983FD2-A3F1-46B5-A61D-EDF3F6C6674D}">
      <dgm:prSet/>
      <dgm:spPr/>
      <dgm:t>
        <a:bodyPr/>
        <a:lstStyle/>
        <a:p>
          <a:r>
            <a:rPr lang="en-US" dirty="0">
              <a:latin typeface="Montserrat" panose="00000500000000000000" pitchFamily="2" charset="0"/>
            </a:rPr>
            <a:t>The evaluator: </a:t>
          </a:r>
        </a:p>
      </dgm:t>
    </dgm:pt>
    <dgm:pt modelId="{816FF251-A13B-474C-B1E4-B16D1AB37EA6}" type="parTrans" cxnId="{0EF888C1-85BB-4122-9F7F-62BFAD37668D}">
      <dgm:prSet/>
      <dgm:spPr/>
      <dgm:t>
        <a:bodyPr/>
        <a:lstStyle/>
        <a:p>
          <a:endParaRPr lang="en-US"/>
        </a:p>
      </dgm:t>
    </dgm:pt>
    <dgm:pt modelId="{2C6A1B28-C510-436A-8D95-BDE8F0E2C1A7}" type="sibTrans" cxnId="{0EF888C1-85BB-4122-9F7F-62BFAD37668D}">
      <dgm:prSet/>
      <dgm:spPr/>
      <dgm:t>
        <a:bodyPr/>
        <a:lstStyle/>
        <a:p>
          <a:endParaRPr lang="en-US"/>
        </a:p>
      </dgm:t>
    </dgm:pt>
    <dgm:pt modelId="{14D7921C-0549-47EE-BD2A-94F6B1101CBA}">
      <dgm:prSet custT="1"/>
      <dgm:spPr/>
      <dgm:t>
        <a:bodyPr/>
        <a:lstStyle/>
        <a:p>
          <a:r>
            <a:rPr lang="en-US" sz="1800" dirty="0">
              <a:latin typeface="Montserrat" panose="00000500000000000000" pitchFamily="2" charset="0"/>
            </a:rPr>
            <a:t>Determines goals &amp; objectives</a:t>
          </a:r>
        </a:p>
      </dgm:t>
    </dgm:pt>
    <dgm:pt modelId="{81E9A720-0377-4D81-87CF-6ABC255C7AEC}" type="parTrans" cxnId="{17144CA4-BD12-4A54-B887-967CC6CD3195}">
      <dgm:prSet/>
      <dgm:spPr/>
      <dgm:t>
        <a:bodyPr/>
        <a:lstStyle/>
        <a:p>
          <a:endParaRPr lang="en-US"/>
        </a:p>
      </dgm:t>
    </dgm:pt>
    <dgm:pt modelId="{F923CC5F-10EB-4615-814E-FC159E66CAF8}" type="sibTrans" cxnId="{17144CA4-BD12-4A54-B887-967CC6CD3195}">
      <dgm:prSet/>
      <dgm:spPr/>
      <dgm:t>
        <a:bodyPr/>
        <a:lstStyle/>
        <a:p>
          <a:endParaRPr lang="en-US"/>
        </a:p>
      </dgm:t>
    </dgm:pt>
    <dgm:pt modelId="{EE5EF243-F94C-4A21-B15D-6492C9E1BF65}">
      <dgm:prSet custT="1"/>
      <dgm:spPr/>
      <dgm:t>
        <a:bodyPr/>
        <a:lstStyle/>
        <a:p>
          <a:r>
            <a:rPr lang="en-US" sz="1800" dirty="0">
              <a:latin typeface="Montserrat" panose="00000500000000000000" pitchFamily="2" charset="0"/>
            </a:rPr>
            <a:t>Classifies the objectives by type</a:t>
          </a:r>
        </a:p>
      </dgm:t>
    </dgm:pt>
    <dgm:pt modelId="{98870DF1-C491-453E-B5C8-DEF5C4477794}" type="parTrans" cxnId="{8DCC1F43-0888-4CC0-A1E0-00EF495C70F4}">
      <dgm:prSet/>
      <dgm:spPr/>
      <dgm:t>
        <a:bodyPr/>
        <a:lstStyle/>
        <a:p>
          <a:endParaRPr lang="en-US"/>
        </a:p>
      </dgm:t>
    </dgm:pt>
    <dgm:pt modelId="{1F0D309D-424B-4823-9E58-AE7B4BE7CAAA}" type="sibTrans" cxnId="{8DCC1F43-0888-4CC0-A1E0-00EF495C70F4}">
      <dgm:prSet/>
      <dgm:spPr/>
      <dgm:t>
        <a:bodyPr/>
        <a:lstStyle/>
        <a:p>
          <a:endParaRPr lang="en-US"/>
        </a:p>
      </dgm:t>
    </dgm:pt>
    <dgm:pt modelId="{625F5D29-F569-42A4-A658-6C735D993DAC}">
      <dgm:prSet custT="1"/>
      <dgm:spPr/>
      <dgm:t>
        <a:bodyPr/>
        <a:lstStyle/>
        <a:p>
          <a:r>
            <a:rPr lang="en-US" sz="1800" dirty="0">
              <a:latin typeface="Montserrat" panose="00000500000000000000" pitchFamily="2" charset="0"/>
            </a:rPr>
            <a:t>Refines the objectives &amp; puts them into behavioral terms</a:t>
          </a:r>
        </a:p>
      </dgm:t>
    </dgm:pt>
    <dgm:pt modelId="{851760FD-4114-49A2-B0D5-9C6787E8F2CC}" type="parTrans" cxnId="{FC3B4A41-0584-4F38-833E-95C97AD86506}">
      <dgm:prSet/>
      <dgm:spPr/>
      <dgm:t>
        <a:bodyPr/>
        <a:lstStyle/>
        <a:p>
          <a:endParaRPr lang="en-US"/>
        </a:p>
      </dgm:t>
    </dgm:pt>
    <dgm:pt modelId="{3F6E0C72-B954-476F-BA73-C744E779D209}" type="sibTrans" cxnId="{FC3B4A41-0584-4F38-833E-95C97AD86506}">
      <dgm:prSet/>
      <dgm:spPr/>
      <dgm:t>
        <a:bodyPr/>
        <a:lstStyle/>
        <a:p>
          <a:endParaRPr lang="en-US"/>
        </a:p>
      </dgm:t>
    </dgm:pt>
    <dgm:pt modelId="{DDD8EB8F-48A0-4F44-9DA5-C3815938AEB1}">
      <dgm:prSet custT="1"/>
      <dgm:spPr/>
      <dgm:t>
        <a:bodyPr/>
        <a:lstStyle/>
        <a:p>
          <a:r>
            <a:rPr lang="en-US" sz="1800" dirty="0">
              <a:latin typeface="Montserrat" panose="00000500000000000000" pitchFamily="2" charset="0"/>
            </a:rPr>
            <a:t>Identifies situations when these behaviors may be observed</a:t>
          </a:r>
        </a:p>
      </dgm:t>
    </dgm:pt>
    <dgm:pt modelId="{0B11942A-39CD-4856-8E84-969A41E04234}" type="parTrans" cxnId="{7741332C-800B-482E-BA31-8C17F5917585}">
      <dgm:prSet/>
      <dgm:spPr/>
      <dgm:t>
        <a:bodyPr/>
        <a:lstStyle/>
        <a:p>
          <a:endParaRPr lang="en-US"/>
        </a:p>
      </dgm:t>
    </dgm:pt>
    <dgm:pt modelId="{543F393A-0B7E-40E8-A6C6-3219AAD56C3B}" type="sibTrans" cxnId="{7741332C-800B-482E-BA31-8C17F5917585}">
      <dgm:prSet/>
      <dgm:spPr/>
      <dgm:t>
        <a:bodyPr/>
        <a:lstStyle/>
        <a:p>
          <a:endParaRPr lang="en-US"/>
        </a:p>
      </dgm:t>
    </dgm:pt>
    <dgm:pt modelId="{012EB464-3D49-4E64-BC3B-261CFB2F45FF}">
      <dgm:prSet custT="1"/>
      <dgm:spPr/>
      <dgm:t>
        <a:bodyPr/>
        <a:lstStyle/>
        <a:p>
          <a:r>
            <a:rPr lang="en-US" sz="1800" dirty="0">
              <a:latin typeface="Montserrat" panose="00000500000000000000" pitchFamily="2" charset="0"/>
            </a:rPr>
            <a:t>Tests &amp; chooses different measures for gathering evidence</a:t>
          </a:r>
        </a:p>
      </dgm:t>
    </dgm:pt>
    <dgm:pt modelId="{C678A475-A298-4A0B-ABE9-DB4121233750}" type="parTrans" cxnId="{6ACDA785-674C-4F82-BA13-C33C9447ED6E}">
      <dgm:prSet/>
      <dgm:spPr/>
      <dgm:t>
        <a:bodyPr/>
        <a:lstStyle/>
        <a:p>
          <a:endParaRPr lang="en-US"/>
        </a:p>
      </dgm:t>
    </dgm:pt>
    <dgm:pt modelId="{8DF3E37D-821D-4AF4-BD83-F90DFE39BEE2}" type="sibTrans" cxnId="{6ACDA785-674C-4F82-BA13-C33C9447ED6E}">
      <dgm:prSet/>
      <dgm:spPr/>
      <dgm:t>
        <a:bodyPr/>
        <a:lstStyle/>
        <a:p>
          <a:endParaRPr lang="en-US"/>
        </a:p>
      </dgm:t>
    </dgm:pt>
    <dgm:pt modelId="{BA2AE483-859B-45F7-9ED8-522A2F2005A7}">
      <dgm:prSet custT="1"/>
      <dgm:spPr/>
      <dgm:t>
        <a:bodyPr/>
        <a:lstStyle/>
        <a:p>
          <a:r>
            <a:rPr lang="en-US" sz="1800">
              <a:latin typeface="Montserrat" panose="00000500000000000000" pitchFamily="2" charset="0"/>
            </a:rPr>
            <a:t>Pilot-tests instruments &amp; collects performance data</a:t>
          </a:r>
        </a:p>
      </dgm:t>
    </dgm:pt>
    <dgm:pt modelId="{5188B1A4-EC0E-4A17-AD43-753A38A33E22}" type="parTrans" cxnId="{B0808284-4764-42A7-B105-980A01927D95}">
      <dgm:prSet/>
      <dgm:spPr/>
      <dgm:t>
        <a:bodyPr/>
        <a:lstStyle/>
        <a:p>
          <a:endParaRPr lang="en-US"/>
        </a:p>
      </dgm:t>
    </dgm:pt>
    <dgm:pt modelId="{7422EB79-AE88-4C4F-A683-80713D4E52CD}" type="sibTrans" cxnId="{B0808284-4764-42A7-B105-980A01927D95}">
      <dgm:prSet/>
      <dgm:spPr/>
      <dgm:t>
        <a:bodyPr/>
        <a:lstStyle/>
        <a:p>
          <a:endParaRPr lang="en-US"/>
        </a:p>
      </dgm:t>
    </dgm:pt>
    <dgm:pt modelId="{EAF5330B-C858-4DA9-B5BB-EAB684612910}">
      <dgm:prSet custT="1"/>
      <dgm:spPr/>
      <dgm:t>
        <a:bodyPr/>
        <a:lstStyle/>
        <a:p>
          <a:r>
            <a:rPr lang="en-US" sz="1800" dirty="0">
              <a:latin typeface="Montserrat" panose="00000500000000000000" pitchFamily="2" charset="0"/>
            </a:rPr>
            <a:t>Compares performance data &amp; behavioral objectives </a:t>
          </a:r>
        </a:p>
      </dgm:t>
    </dgm:pt>
    <dgm:pt modelId="{E34A1356-17E6-4EAE-8EB5-38E68A6D636F}" type="parTrans" cxnId="{DA3CFFCA-7425-4818-ACDB-56A1EC7E68AE}">
      <dgm:prSet/>
      <dgm:spPr/>
      <dgm:t>
        <a:bodyPr/>
        <a:lstStyle/>
        <a:p>
          <a:endParaRPr lang="en-US"/>
        </a:p>
      </dgm:t>
    </dgm:pt>
    <dgm:pt modelId="{37EDC390-0EF6-44F1-AF9D-1FECC5D02455}" type="sibTrans" cxnId="{DA3CFFCA-7425-4818-ACDB-56A1EC7E68AE}">
      <dgm:prSet/>
      <dgm:spPr/>
      <dgm:t>
        <a:bodyPr/>
        <a:lstStyle/>
        <a:p>
          <a:endParaRPr lang="en-US"/>
        </a:p>
      </dgm:t>
    </dgm:pt>
    <dgm:pt modelId="{711F22FD-58BA-4CFC-B191-4F591FF5869E}" type="pres">
      <dgm:prSet presAssocID="{B7AE4932-D6B7-42C3-ABA9-5FAC3CA163CF}" presName="Name0" presStyleCnt="0">
        <dgm:presLayoutVars>
          <dgm:dir/>
          <dgm:animLvl val="lvl"/>
          <dgm:resizeHandles val="exact"/>
        </dgm:presLayoutVars>
      </dgm:prSet>
      <dgm:spPr/>
    </dgm:pt>
    <dgm:pt modelId="{AFB18929-ED72-446B-9F4F-4F8F67ADABA6}" type="pres">
      <dgm:prSet presAssocID="{77983FD2-A3F1-46B5-A61D-EDF3F6C6674D}" presName="linNode" presStyleCnt="0"/>
      <dgm:spPr/>
    </dgm:pt>
    <dgm:pt modelId="{A18267B3-B821-4F71-8BCA-016C21A87BBC}" type="pres">
      <dgm:prSet presAssocID="{77983FD2-A3F1-46B5-A61D-EDF3F6C6674D}" presName="parentText" presStyleLbl="node1" presStyleIdx="0" presStyleCnt="1" custScaleX="70360" custLinFactNeighborX="-12449" custLinFactNeighborY="-2720">
        <dgm:presLayoutVars>
          <dgm:chMax val="1"/>
          <dgm:bulletEnabled val="1"/>
        </dgm:presLayoutVars>
      </dgm:prSet>
      <dgm:spPr/>
    </dgm:pt>
    <dgm:pt modelId="{19ABBFED-DCCC-4EC1-8D03-931FAC49E163}" type="pres">
      <dgm:prSet presAssocID="{77983FD2-A3F1-46B5-A61D-EDF3F6C6674D}" presName="descendantText" presStyleLbl="alignAccFollowNode1" presStyleIdx="0" presStyleCnt="1" custScaleX="165972" custScaleY="107517" custLinFactNeighborY="2261">
        <dgm:presLayoutVars>
          <dgm:bulletEnabled val="1"/>
        </dgm:presLayoutVars>
      </dgm:prSet>
      <dgm:spPr/>
    </dgm:pt>
  </dgm:ptLst>
  <dgm:cxnLst>
    <dgm:cxn modelId="{92693909-C77D-4CAC-8541-4472D63A8857}" type="presOf" srcId="{77983FD2-A3F1-46B5-A61D-EDF3F6C6674D}" destId="{A18267B3-B821-4F71-8BCA-016C21A87BBC}" srcOrd="0" destOrd="0" presId="urn:microsoft.com/office/officeart/2005/8/layout/vList5"/>
    <dgm:cxn modelId="{DB80EA26-E3DA-445E-AE79-8EFC66524305}" type="presOf" srcId="{14D7921C-0549-47EE-BD2A-94F6B1101CBA}" destId="{19ABBFED-DCCC-4EC1-8D03-931FAC49E163}" srcOrd="0" destOrd="0" presId="urn:microsoft.com/office/officeart/2005/8/layout/vList5"/>
    <dgm:cxn modelId="{7741332C-800B-482E-BA31-8C17F5917585}" srcId="{77983FD2-A3F1-46B5-A61D-EDF3F6C6674D}" destId="{DDD8EB8F-48A0-4F44-9DA5-C3815938AEB1}" srcOrd="3" destOrd="0" parTransId="{0B11942A-39CD-4856-8E84-969A41E04234}" sibTransId="{543F393A-0B7E-40E8-A6C6-3219AAD56C3B}"/>
    <dgm:cxn modelId="{B773F060-5203-4EF8-A575-B6E7EBB71219}" type="presOf" srcId="{BA2AE483-859B-45F7-9ED8-522A2F2005A7}" destId="{19ABBFED-DCCC-4EC1-8D03-931FAC49E163}" srcOrd="0" destOrd="5" presId="urn:microsoft.com/office/officeart/2005/8/layout/vList5"/>
    <dgm:cxn modelId="{FC3B4A41-0584-4F38-833E-95C97AD86506}" srcId="{77983FD2-A3F1-46B5-A61D-EDF3F6C6674D}" destId="{625F5D29-F569-42A4-A658-6C735D993DAC}" srcOrd="2" destOrd="0" parTransId="{851760FD-4114-49A2-B0D5-9C6787E8F2CC}" sibTransId="{3F6E0C72-B954-476F-BA73-C744E779D209}"/>
    <dgm:cxn modelId="{8DCC1F43-0888-4CC0-A1E0-00EF495C70F4}" srcId="{77983FD2-A3F1-46B5-A61D-EDF3F6C6674D}" destId="{EE5EF243-F94C-4A21-B15D-6492C9E1BF65}" srcOrd="1" destOrd="0" parTransId="{98870DF1-C491-453E-B5C8-DEF5C4477794}" sibTransId="{1F0D309D-424B-4823-9E58-AE7B4BE7CAAA}"/>
    <dgm:cxn modelId="{AE576264-D867-4580-982C-E566C6F8CD30}" type="presOf" srcId="{012EB464-3D49-4E64-BC3B-261CFB2F45FF}" destId="{19ABBFED-DCCC-4EC1-8D03-931FAC49E163}" srcOrd="0" destOrd="4" presId="urn:microsoft.com/office/officeart/2005/8/layout/vList5"/>
    <dgm:cxn modelId="{C54EB86E-1BD6-4640-B808-40A6703513DF}" type="presOf" srcId="{B7AE4932-D6B7-42C3-ABA9-5FAC3CA163CF}" destId="{711F22FD-58BA-4CFC-B191-4F591FF5869E}" srcOrd="0" destOrd="0" presId="urn:microsoft.com/office/officeart/2005/8/layout/vList5"/>
    <dgm:cxn modelId="{F7DB677A-D041-4DCC-9B8D-0DEFA637CCDA}" type="presOf" srcId="{EAF5330B-C858-4DA9-B5BB-EAB684612910}" destId="{19ABBFED-DCCC-4EC1-8D03-931FAC49E163}" srcOrd="0" destOrd="6" presId="urn:microsoft.com/office/officeart/2005/8/layout/vList5"/>
    <dgm:cxn modelId="{69333480-0893-4000-8C1E-C9A716220A04}" type="presOf" srcId="{EE5EF243-F94C-4A21-B15D-6492C9E1BF65}" destId="{19ABBFED-DCCC-4EC1-8D03-931FAC49E163}" srcOrd="0" destOrd="1" presId="urn:microsoft.com/office/officeart/2005/8/layout/vList5"/>
    <dgm:cxn modelId="{B0808284-4764-42A7-B105-980A01927D95}" srcId="{77983FD2-A3F1-46B5-A61D-EDF3F6C6674D}" destId="{BA2AE483-859B-45F7-9ED8-522A2F2005A7}" srcOrd="5" destOrd="0" parTransId="{5188B1A4-EC0E-4A17-AD43-753A38A33E22}" sibTransId="{7422EB79-AE88-4C4F-A683-80713D4E52CD}"/>
    <dgm:cxn modelId="{6ACDA785-674C-4F82-BA13-C33C9447ED6E}" srcId="{77983FD2-A3F1-46B5-A61D-EDF3F6C6674D}" destId="{012EB464-3D49-4E64-BC3B-261CFB2F45FF}" srcOrd="4" destOrd="0" parTransId="{C678A475-A298-4A0B-ABE9-DB4121233750}" sibTransId="{8DF3E37D-821D-4AF4-BD83-F90DFE39BEE2}"/>
    <dgm:cxn modelId="{17144CA4-BD12-4A54-B887-967CC6CD3195}" srcId="{77983FD2-A3F1-46B5-A61D-EDF3F6C6674D}" destId="{14D7921C-0549-47EE-BD2A-94F6B1101CBA}" srcOrd="0" destOrd="0" parTransId="{81E9A720-0377-4D81-87CF-6ABC255C7AEC}" sibTransId="{F923CC5F-10EB-4615-814E-FC159E66CAF8}"/>
    <dgm:cxn modelId="{7E02F9B5-4715-422F-87E2-2E848C887EF9}" type="presOf" srcId="{625F5D29-F569-42A4-A658-6C735D993DAC}" destId="{19ABBFED-DCCC-4EC1-8D03-931FAC49E163}" srcOrd="0" destOrd="2" presId="urn:microsoft.com/office/officeart/2005/8/layout/vList5"/>
    <dgm:cxn modelId="{0EF888C1-85BB-4122-9F7F-62BFAD37668D}" srcId="{B7AE4932-D6B7-42C3-ABA9-5FAC3CA163CF}" destId="{77983FD2-A3F1-46B5-A61D-EDF3F6C6674D}" srcOrd="0" destOrd="0" parTransId="{816FF251-A13B-474C-B1E4-B16D1AB37EA6}" sibTransId="{2C6A1B28-C510-436A-8D95-BDE8F0E2C1A7}"/>
    <dgm:cxn modelId="{DA3CFFCA-7425-4818-ACDB-56A1EC7E68AE}" srcId="{77983FD2-A3F1-46B5-A61D-EDF3F6C6674D}" destId="{EAF5330B-C858-4DA9-B5BB-EAB684612910}" srcOrd="6" destOrd="0" parTransId="{E34A1356-17E6-4EAE-8EB5-38E68A6D636F}" sibTransId="{37EDC390-0EF6-44F1-AF9D-1FECC5D02455}"/>
    <dgm:cxn modelId="{C7F15ACD-E2B4-4F5C-B490-5831A92D312C}" type="presOf" srcId="{DDD8EB8F-48A0-4F44-9DA5-C3815938AEB1}" destId="{19ABBFED-DCCC-4EC1-8D03-931FAC49E163}" srcOrd="0" destOrd="3" presId="urn:microsoft.com/office/officeart/2005/8/layout/vList5"/>
    <dgm:cxn modelId="{B0FD9E1C-3783-4C45-A4A3-B8732DB5E7F7}" type="presParOf" srcId="{711F22FD-58BA-4CFC-B191-4F591FF5869E}" destId="{AFB18929-ED72-446B-9F4F-4F8F67ADABA6}" srcOrd="0" destOrd="0" presId="urn:microsoft.com/office/officeart/2005/8/layout/vList5"/>
    <dgm:cxn modelId="{247C5212-16BD-4AE2-9677-FD8007A9D507}" type="presParOf" srcId="{AFB18929-ED72-446B-9F4F-4F8F67ADABA6}" destId="{A18267B3-B821-4F71-8BCA-016C21A87BBC}" srcOrd="0" destOrd="0" presId="urn:microsoft.com/office/officeart/2005/8/layout/vList5"/>
    <dgm:cxn modelId="{C4FBDD3D-14EF-49E9-9F67-41D014473143}" type="presParOf" srcId="{AFB18929-ED72-446B-9F4F-4F8F67ADABA6}" destId="{19ABBFED-DCCC-4EC1-8D03-931FAC49E16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1FF8C0-B6F4-46B0-912A-6371F8265E1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D4CE0D-655D-418D-B959-FE6074689C80}">
      <dgm:prSet/>
      <dgm:spPr/>
      <dgm:t>
        <a:bodyPr/>
        <a:lstStyle/>
        <a:p>
          <a:r>
            <a:rPr lang="en-US">
              <a:latin typeface="Montserrat" panose="00000500000000000000" pitchFamily="2" charset="0"/>
            </a:rPr>
            <a:t>Hippocrates was unconcerned about his patients’ personal or individual treatment goals.</a:t>
          </a:r>
        </a:p>
      </dgm:t>
    </dgm:pt>
    <dgm:pt modelId="{5BFA8C63-3933-46AC-9069-08CFA4F6EFD5}" type="parTrans" cxnId="{9053E022-8D00-4193-B764-47D51D9EC6AB}">
      <dgm:prSet/>
      <dgm:spPr/>
      <dgm:t>
        <a:bodyPr/>
        <a:lstStyle/>
        <a:p>
          <a:endParaRPr lang="en-US"/>
        </a:p>
      </dgm:t>
    </dgm:pt>
    <dgm:pt modelId="{EE08C3F6-9BBB-4789-9585-598A9C30B821}" type="sibTrans" cxnId="{9053E022-8D00-4193-B764-47D51D9EC6AB}">
      <dgm:prSet/>
      <dgm:spPr/>
      <dgm:t>
        <a:bodyPr/>
        <a:lstStyle/>
        <a:p>
          <a:endParaRPr lang="en-US"/>
        </a:p>
      </dgm:t>
    </dgm:pt>
    <dgm:pt modelId="{220D9318-D941-4104-A04F-7CAC38AC5FEC}">
      <dgm:prSet/>
      <dgm:spPr/>
      <dgm:t>
        <a:bodyPr/>
        <a:lstStyle/>
        <a:p>
          <a:r>
            <a:rPr lang="en-US" dirty="0">
              <a:latin typeface="Montserrat" panose="00000500000000000000" pitchFamily="2" charset="0"/>
            </a:rPr>
            <a:t>He was interested in carefully examining, describing, categorizing, diagnosing, and treating the person’s dysfunction and symptomology. </a:t>
          </a:r>
        </a:p>
      </dgm:t>
    </dgm:pt>
    <dgm:pt modelId="{A678BF85-E23D-4A81-ACAC-9298874E5870}" type="parTrans" cxnId="{9C988B35-E08F-4885-9B46-966FC2E2FB59}">
      <dgm:prSet/>
      <dgm:spPr/>
      <dgm:t>
        <a:bodyPr/>
        <a:lstStyle/>
        <a:p>
          <a:endParaRPr lang="en-US"/>
        </a:p>
      </dgm:t>
    </dgm:pt>
    <dgm:pt modelId="{841C8B91-7522-43A0-8FD9-21418BB21AF7}" type="sibTrans" cxnId="{9C988B35-E08F-4885-9B46-966FC2E2FB59}">
      <dgm:prSet/>
      <dgm:spPr/>
      <dgm:t>
        <a:bodyPr/>
        <a:lstStyle/>
        <a:p>
          <a:endParaRPr lang="en-US"/>
        </a:p>
      </dgm:t>
    </dgm:pt>
    <dgm:pt modelId="{14FCA9D0-EB0C-40D8-80FD-F518695C6D26}" type="pres">
      <dgm:prSet presAssocID="{2F1FF8C0-B6F4-46B0-912A-6371F8265E1B}" presName="linear" presStyleCnt="0">
        <dgm:presLayoutVars>
          <dgm:animLvl val="lvl"/>
          <dgm:resizeHandles val="exact"/>
        </dgm:presLayoutVars>
      </dgm:prSet>
      <dgm:spPr/>
    </dgm:pt>
    <dgm:pt modelId="{646ABD3B-D2E0-48C8-A75C-AA0953F14B80}" type="pres">
      <dgm:prSet presAssocID="{36D4CE0D-655D-418D-B959-FE6074689C80}" presName="parentText" presStyleLbl="node1" presStyleIdx="0" presStyleCnt="2" custScaleY="78616">
        <dgm:presLayoutVars>
          <dgm:chMax val="0"/>
          <dgm:bulletEnabled val="1"/>
        </dgm:presLayoutVars>
      </dgm:prSet>
      <dgm:spPr/>
    </dgm:pt>
    <dgm:pt modelId="{42A50AE0-42D5-41BA-97CF-CFED4F81810D}" type="pres">
      <dgm:prSet presAssocID="{EE08C3F6-9BBB-4789-9585-598A9C30B821}" presName="spacer" presStyleCnt="0"/>
      <dgm:spPr/>
    </dgm:pt>
    <dgm:pt modelId="{2D2E2CCA-1187-4611-A3FC-C184BCE14E5A}" type="pres">
      <dgm:prSet presAssocID="{220D9318-D941-4104-A04F-7CAC38AC5FEC}" presName="parentText" presStyleLbl="node1" presStyleIdx="1" presStyleCnt="2">
        <dgm:presLayoutVars>
          <dgm:chMax val="0"/>
          <dgm:bulletEnabled val="1"/>
        </dgm:presLayoutVars>
      </dgm:prSet>
      <dgm:spPr/>
    </dgm:pt>
  </dgm:ptLst>
  <dgm:cxnLst>
    <dgm:cxn modelId="{E5CBFF0D-0883-4060-8AB1-DA7CD12FAE94}" type="presOf" srcId="{36D4CE0D-655D-418D-B959-FE6074689C80}" destId="{646ABD3B-D2E0-48C8-A75C-AA0953F14B80}" srcOrd="0" destOrd="0" presId="urn:microsoft.com/office/officeart/2005/8/layout/vList2"/>
    <dgm:cxn modelId="{9053E022-8D00-4193-B764-47D51D9EC6AB}" srcId="{2F1FF8C0-B6F4-46B0-912A-6371F8265E1B}" destId="{36D4CE0D-655D-418D-B959-FE6074689C80}" srcOrd="0" destOrd="0" parTransId="{5BFA8C63-3933-46AC-9069-08CFA4F6EFD5}" sibTransId="{EE08C3F6-9BBB-4789-9585-598A9C30B821}"/>
    <dgm:cxn modelId="{9C988B35-E08F-4885-9B46-966FC2E2FB59}" srcId="{2F1FF8C0-B6F4-46B0-912A-6371F8265E1B}" destId="{220D9318-D941-4104-A04F-7CAC38AC5FEC}" srcOrd="1" destOrd="0" parTransId="{A678BF85-E23D-4A81-ACAC-9298874E5870}" sibTransId="{841C8B91-7522-43A0-8FD9-21418BB21AF7}"/>
    <dgm:cxn modelId="{00AEFD36-35B7-417E-B5E3-F73715E145DA}" type="presOf" srcId="{220D9318-D941-4104-A04F-7CAC38AC5FEC}" destId="{2D2E2CCA-1187-4611-A3FC-C184BCE14E5A}" srcOrd="0" destOrd="0" presId="urn:microsoft.com/office/officeart/2005/8/layout/vList2"/>
    <dgm:cxn modelId="{E8B98853-EC91-45B0-B107-0320020AAECA}" type="presOf" srcId="{2F1FF8C0-B6F4-46B0-912A-6371F8265E1B}" destId="{14FCA9D0-EB0C-40D8-80FD-F518695C6D26}" srcOrd="0" destOrd="0" presId="urn:microsoft.com/office/officeart/2005/8/layout/vList2"/>
    <dgm:cxn modelId="{48249A14-059E-4E5B-8B79-7A7A1619AD0E}" type="presParOf" srcId="{14FCA9D0-EB0C-40D8-80FD-F518695C6D26}" destId="{646ABD3B-D2E0-48C8-A75C-AA0953F14B80}" srcOrd="0" destOrd="0" presId="urn:microsoft.com/office/officeart/2005/8/layout/vList2"/>
    <dgm:cxn modelId="{2B1541DF-D39D-4378-9B78-02878C4928AB}" type="presParOf" srcId="{14FCA9D0-EB0C-40D8-80FD-F518695C6D26}" destId="{42A50AE0-42D5-41BA-97CF-CFED4F81810D}" srcOrd="1" destOrd="0" presId="urn:microsoft.com/office/officeart/2005/8/layout/vList2"/>
    <dgm:cxn modelId="{70387077-FE48-48AE-8BE4-B06DD23681A2}" type="presParOf" srcId="{14FCA9D0-EB0C-40D8-80FD-F518695C6D26}" destId="{2D2E2CCA-1187-4611-A3FC-C184BCE14E5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9E953A-A63A-4591-802B-1F0641A02AB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57573C3D-04D9-4470-B6D8-9093FC562F70}">
      <dgm:prSet/>
      <dgm:spPr/>
      <dgm:t>
        <a:bodyPr/>
        <a:lstStyle/>
        <a:p>
          <a:r>
            <a:rPr lang="en-US" dirty="0">
              <a:latin typeface="Montserrat" panose="00000500000000000000" pitchFamily="2" charset="0"/>
            </a:rPr>
            <a:t>In </a:t>
          </a:r>
          <a:r>
            <a:rPr lang="en-US" i="1" dirty="0">
              <a:latin typeface="Montserrat" panose="00000500000000000000" pitchFamily="2" charset="0"/>
            </a:rPr>
            <a:t>The Lives of the Artists (1550-68), </a:t>
          </a:r>
          <a:r>
            <a:rPr lang="en-US" dirty="0">
              <a:latin typeface="Montserrat" panose="00000500000000000000" pitchFamily="2" charset="0"/>
            </a:rPr>
            <a:t>Vasari writes: </a:t>
          </a:r>
        </a:p>
      </dgm:t>
    </dgm:pt>
    <dgm:pt modelId="{2B891067-87EE-4113-BA34-CA34B9490E02}" type="parTrans" cxnId="{990B536D-3F74-4125-A423-24D69B1E0F86}">
      <dgm:prSet/>
      <dgm:spPr/>
      <dgm:t>
        <a:bodyPr/>
        <a:lstStyle/>
        <a:p>
          <a:endParaRPr lang="en-US">
            <a:latin typeface="Montserrat" panose="00000500000000000000" pitchFamily="2" charset="0"/>
          </a:endParaRPr>
        </a:p>
      </dgm:t>
    </dgm:pt>
    <dgm:pt modelId="{C2BA0CC9-E42A-48ED-8CD7-930C4D7D2607}" type="sibTrans" cxnId="{990B536D-3F74-4125-A423-24D69B1E0F86}">
      <dgm:prSet/>
      <dgm:spPr/>
      <dgm:t>
        <a:bodyPr/>
        <a:lstStyle/>
        <a:p>
          <a:endParaRPr lang="en-US">
            <a:latin typeface="Montserrat" panose="00000500000000000000" pitchFamily="2" charset="0"/>
          </a:endParaRPr>
        </a:p>
      </dgm:t>
    </dgm:pt>
    <dgm:pt modelId="{EB46B155-0534-45CD-AAF4-2E8048A32C77}">
      <dgm:prSet/>
      <dgm:spPr/>
      <dgm:t>
        <a:bodyPr/>
        <a:lstStyle/>
        <a:p>
          <a:r>
            <a:rPr lang="en-US">
              <a:latin typeface="Montserrat" panose="00000500000000000000" pitchFamily="2" charset="0"/>
            </a:rPr>
            <a:t>“These things, I say, Raphael considered, and not being able to approach Michelangelo in that part of the nude, he resolved in these other parts to emulate and perhaps surpass him.”</a:t>
          </a:r>
        </a:p>
      </dgm:t>
    </dgm:pt>
    <dgm:pt modelId="{9B017A81-490F-476E-B29D-72B7A9C72C14}" type="parTrans" cxnId="{A38A4D75-9967-4826-B3DA-8E4C832237D5}">
      <dgm:prSet/>
      <dgm:spPr/>
      <dgm:t>
        <a:bodyPr/>
        <a:lstStyle/>
        <a:p>
          <a:endParaRPr lang="en-US">
            <a:latin typeface="Montserrat" panose="00000500000000000000" pitchFamily="2" charset="0"/>
          </a:endParaRPr>
        </a:p>
      </dgm:t>
    </dgm:pt>
    <dgm:pt modelId="{59D8F7E2-7FCD-4097-9C4E-0D5673DC0478}" type="sibTrans" cxnId="{A38A4D75-9967-4826-B3DA-8E4C832237D5}">
      <dgm:prSet/>
      <dgm:spPr/>
      <dgm:t>
        <a:bodyPr/>
        <a:lstStyle/>
        <a:p>
          <a:endParaRPr lang="en-US">
            <a:latin typeface="Montserrat" panose="00000500000000000000" pitchFamily="2" charset="0"/>
          </a:endParaRPr>
        </a:p>
      </dgm:t>
    </dgm:pt>
    <dgm:pt modelId="{11E6D14C-A974-496B-AF04-86F293B24D41}" type="pres">
      <dgm:prSet presAssocID="{EC9E953A-A63A-4591-802B-1F0641A02AB3}" presName="Name0" presStyleCnt="0">
        <dgm:presLayoutVars>
          <dgm:dir/>
          <dgm:animLvl val="lvl"/>
          <dgm:resizeHandles val="exact"/>
        </dgm:presLayoutVars>
      </dgm:prSet>
      <dgm:spPr/>
    </dgm:pt>
    <dgm:pt modelId="{8D04EC2C-DE5F-4211-B7D3-B04C4B2173BC}" type="pres">
      <dgm:prSet presAssocID="{EB46B155-0534-45CD-AAF4-2E8048A32C77}" presName="boxAndChildren" presStyleCnt="0"/>
      <dgm:spPr/>
    </dgm:pt>
    <dgm:pt modelId="{63CE3DC8-8231-4386-97D5-911D09294381}" type="pres">
      <dgm:prSet presAssocID="{EB46B155-0534-45CD-AAF4-2E8048A32C77}" presName="parentTextBox" presStyleLbl="node1" presStyleIdx="0" presStyleCnt="2"/>
      <dgm:spPr/>
    </dgm:pt>
    <dgm:pt modelId="{F23C35E8-8D0B-46DF-A7E1-195F0DA07A0F}" type="pres">
      <dgm:prSet presAssocID="{C2BA0CC9-E42A-48ED-8CD7-930C4D7D2607}" presName="sp" presStyleCnt="0"/>
      <dgm:spPr/>
    </dgm:pt>
    <dgm:pt modelId="{0F49C097-80B9-44E4-BED3-A7D5B8139769}" type="pres">
      <dgm:prSet presAssocID="{57573C3D-04D9-4470-B6D8-9093FC562F70}" presName="arrowAndChildren" presStyleCnt="0"/>
      <dgm:spPr/>
    </dgm:pt>
    <dgm:pt modelId="{C79CC59A-BD9D-44CB-8BAF-8301141E3643}" type="pres">
      <dgm:prSet presAssocID="{57573C3D-04D9-4470-B6D8-9093FC562F70}" presName="parentTextArrow" presStyleLbl="node1" presStyleIdx="1" presStyleCnt="2" custScaleY="36769"/>
      <dgm:spPr/>
    </dgm:pt>
  </dgm:ptLst>
  <dgm:cxnLst>
    <dgm:cxn modelId="{84C6AC61-E7A7-4AFF-8DC1-4F385E2FCF8A}" type="presOf" srcId="{EC9E953A-A63A-4591-802B-1F0641A02AB3}" destId="{11E6D14C-A974-496B-AF04-86F293B24D41}" srcOrd="0" destOrd="0" presId="urn:microsoft.com/office/officeart/2005/8/layout/process4"/>
    <dgm:cxn modelId="{400F684A-E424-41F9-89F6-A6D5A2BA882E}" type="presOf" srcId="{EB46B155-0534-45CD-AAF4-2E8048A32C77}" destId="{63CE3DC8-8231-4386-97D5-911D09294381}" srcOrd="0" destOrd="0" presId="urn:microsoft.com/office/officeart/2005/8/layout/process4"/>
    <dgm:cxn modelId="{990B536D-3F74-4125-A423-24D69B1E0F86}" srcId="{EC9E953A-A63A-4591-802B-1F0641A02AB3}" destId="{57573C3D-04D9-4470-B6D8-9093FC562F70}" srcOrd="0" destOrd="0" parTransId="{2B891067-87EE-4113-BA34-CA34B9490E02}" sibTransId="{C2BA0CC9-E42A-48ED-8CD7-930C4D7D2607}"/>
    <dgm:cxn modelId="{A38A4D75-9967-4826-B3DA-8E4C832237D5}" srcId="{EC9E953A-A63A-4591-802B-1F0641A02AB3}" destId="{EB46B155-0534-45CD-AAF4-2E8048A32C77}" srcOrd="1" destOrd="0" parTransId="{9B017A81-490F-476E-B29D-72B7A9C72C14}" sibTransId="{59D8F7E2-7FCD-4097-9C4E-0D5673DC0478}"/>
    <dgm:cxn modelId="{3E92C5E4-77A8-466B-85A1-5AD0D5A680B6}" type="presOf" srcId="{57573C3D-04D9-4470-B6D8-9093FC562F70}" destId="{C79CC59A-BD9D-44CB-8BAF-8301141E3643}" srcOrd="0" destOrd="0" presId="urn:microsoft.com/office/officeart/2005/8/layout/process4"/>
    <dgm:cxn modelId="{528F6543-AA48-4B5F-9AC3-A520CEFDCB09}" type="presParOf" srcId="{11E6D14C-A974-496B-AF04-86F293B24D41}" destId="{8D04EC2C-DE5F-4211-B7D3-B04C4B2173BC}" srcOrd="0" destOrd="0" presId="urn:microsoft.com/office/officeart/2005/8/layout/process4"/>
    <dgm:cxn modelId="{F863F0B7-A682-4FBE-A42F-FA3148E96822}" type="presParOf" srcId="{8D04EC2C-DE5F-4211-B7D3-B04C4B2173BC}" destId="{63CE3DC8-8231-4386-97D5-911D09294381}" srcOrd="0" destOrd="0" presId="urn:microsoft.com/office/officeart/2005/8/layout/process4"/>
    <dgm:cxn modelId="{F68F1318-0AC9-4AA1-8FB2-416C9E74F033}" type="presParOf" srcId="{11E6D14C-A974-496B-AF04-86F293B24D41}" destId="{F23C35E8-8D0B-46DF-A7E1-195F0DA07A0F}" srcOrd="1" destOrd="0" presId="urn:microsoft.com/office/officeart/2005/8/layout/process4"/>
    <dgm:cxn modelId="{7A55223B-0EEA-4954-B935-C14798D01FAA}" type="presParOf" srcId="{11E6D14C-A974-496B-AF04-86F293B24D41}" destId="{0F49C097-80B9-44E4-BED3-A7D5B8139769}" srcOrd="2" destOrd="0" presId="urn:microsoft.com/office/officeart/2005/8/layout/process4"/>
    <dgm:cxn modelId="{01B0A7A1-322C-48CF-A3B3-F0FE7DA4C127}" type="presParOf" srcId="{0F49C097-80B9-44E4-BED3-A7D5B8139769}" destId="{C79CC59A-BD9D-44CB-8BAF-8301141E364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DE4A4BA-7F52-4450-94A8-655BD877EE7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04201EC-72E7-4B8F-BC13-FBAA9D6AD0D2}">
      <dgm:prSet custT="1"/>
      <dgm:spPr/>
      <dgm:t>
        <a:bodyPr/>
        <a:lstStyle/>
        <a:p>
          <a:pPr>
            <a:lnSpc>
              <a:spcPct val="100000"/>
            </a:lnSpc>
          </a:pPr>
          <a:r>
            <a:rPr lang="en-US" sz="2200" dirty="0">
              <a:latin typeface="Montserrat" panose="00000500000000000000" pitchFamily="2" charset="0"/>
            </a:rPr>
            <a:t>In Colonial American, the local government or clergy created supervisory committees tasked with evaluating teachers and the quality of school instruction.</a:t>
          </a:r>
        </a:p>
      </dgm:t>
    </dgm:pt>
    <dgm:pt modelId="{CB2A2DFA-0700-4D0F-B9C0-974C70DA8826}" type="parTrans" cxnId="{B5A1A483-00C8-495F-BFA9-DB96BFC10663}">
      <dgm:prSet/>
      <dgm:spPr/>
      <dgm:t>
        <a:bodyPr/>
        <a:lstStyle/>
        <a:p>
          <a:endParaRPr lang="en-US"/>
        </a:p>
      </dgm:t>
    </dgm:pt>
    <dgm:pt modelId="{2696CCEC-4008-4F50-9559-6F4C65E6714F}" type="sibTrans" cxnId="{B5A1A483-00C8-495F-BFA9-DB96BFC10663}">
      <dgm:prSet/>
      <dgm:spPr/>
      <dgm:t>
        <a:bodyPr/>
        <a:lstStyle/>
        <a:p>
          <a:endParaRPr lang="en-US"/>
        </a:p>
      </dgm:t>
    </dgm:pt>
    <dgm:pt modelId="{61631C41-21EB-489C-A2F0-17D33A09F379}">
      <dgm:prSet custT="1"/>
      <dgm:spPr/>
      <dgm:t>
        <a:bodyPr/>
        <a:lstStyle/>
        <a:p>
          <a:pPr>
            <a:lnSpc>
              <a:spcPct val="100000"/>
            </a:lnSpc>
          </a:pPr>
          <a:r>
            <a:rPr lang="en-US" sz="2200" dirty="0">
              <a:latin typeface="Montserrat" panose="00000500000000000000" pitchFamily="2" charset="0"/>
            </a:rPr>
            <a:t>There was substantial uncertainty and variation in the evaluation agenda, the criteria used to judge the teachers and/or school, and the methods used to do so.</a:t>
          </a:r>
        </a:p>
      </dgm:t>
    </dgm:pt>
    <dgm:pt modelId="{47981628-AE7D-4CE8-9E71-739461C819B3}" type="parTrans" cxnId="{38E9F01C-D267-4DCD-9784-662E0AF8AA44}">
      <dgm:prSet/>
      <dgm:spPr/>
      <dgm:t>
        <a:bodyPr/>
        <a:lstStyle/>
        <a:p>
          <a:endParaRPr lang="en-US"/>
        </a:p>
      </dgm:t>
    </dgm:pt>
    <dgm:pt modelId="{23F3AB5C-96B7-421B-A922-3F74B4A406F9}" type="sibTrans" cxnId="{38E9F01C-D267-4DCD-9784-662E0AF8AA44}">
      <dgm:prSet/>
      <dgm:spPr/>
      <dgm:t>
        <a:bodyPr/>
        <a:lstStyle/>
        <a:p>
          <a:endParaRPr lang="en-US"/>
        </a:p>
      </dgm:t>
    </dgm:pt>
    <dgm:pt modelId="{A8D056B9-2904-4305-96A4-D89C647CCAD5}" type="pres">
      <dgm:prSet presAssocID="{EDE4A4BA-7F52-4450-94A8-655BD877EE76}" presName="vert0" presStyleCnt="0">
        <dgm:presLayoutVars>
          <dgm:dir/>
          <dgm:animOne val="branch"/>
          <dgm:animLvl val="lvl"/>
        </dgm:presLayoutVars>
      </dgm:prSet>
      <dgm:spPr/>
    </dgm:pt>
    <dgm:pt modelId="{24ADCEFF-ECD3-492B-809F-1778A271E813}" type="pres">
      <dgm:prSet presAssocID="{A04201EC-72E7-4B8F-BC13-FBAA9D6AD0D2}" presName="thickLine" presStyleLbl="alignNode1" presStyleIdx="0" presStyleCnt="2"/>
      <dgm:spPr/>
    </dgm:pt>
    <dgm:pt modelId="{557532F6-58F5-4364-8A32-4F9088B6EE52}" type="pres">
      <dgm:prSet presAssocID="{A04201EC-72E7-4B8F-BC13-FBAA9D6AD0D2}" presName="horz1" presStyleCnt="0"/>
      <dgm:spPr/>
    </dgm:pt>
    <dgm:pt modelId="{F4D4B642-0D03-4CF9-85CA-57B77A629736}" type="pres">
      <dgm:prSet presAssocID="{A04201EC-72E7-4B8F-BC13-FBAA9D6AD0D2}" presName="tx1" presStyleLbl="revTx" presStyleIdx="0" presStyleCnt="2"/>
      <dgm:spPr/>
    </dgm:pt>
    <dgm:pt modelId="{49558CF6-FB84-41E8-87E2-6A31136D7941}" type="pres">
      <dgm:prSet presAssocID="{A04201EC-72E7-4B8F-BC13-FBAA9D6AD0D2}" presName="vert1" presStyleCnt="0"/>
      <dgm:spPr/>
    </dgm:pt>
    <dgm:pt modelId="{01184BAA-B4EE-4EDF-94A1-4B963E37BC6A}" type="pres">
      <dgm:prSet presAssocID="{61631C41-21EB-489C-A2F0-17D33A09F379}" presName="thickLine" presStyleLbl="alignNode1" presStyleIdx="1" presStyleCnt="2"/>
      <dgm:spPr/>
    </dgm:pt>
    <dgm:pt modelId="{4DF3AD36-5B78-4FD3-B02A-2FB87ECB47D7}" type="pres">
      <dgm:prSet presAssocID="{61631C41-21EB-489C-A2F0-17D33A09F379}" presName="horz1" presStyleCnt="0"/>
      <dgm:spPr/>
    </dgm:pt>
    <dgm:pt modelId="{8A702060-1857-452A-A88E-91051553AA72}" type="pres">
      <dgm:prSet presAssocID="{61631C41-21EB-489C-A2F0-17D33A09F379}" presName="tx1" presStyleLbl="revTx" presStyleIdx="1" presStyleCnt="2"/>
      <dgm:spPr/>
    </dgm:pt>
    <dgm:pt modelId="{7D38C445-F6E5-4B92-BF75-B27FE8ABC565}" type="pres">
      <dgm:prSet presAssocID="{61631C41-21EB-489C-A2F0-17D33A09F379}" presName="vert1" presStyleCnt="0"/>
      <dgm:spPr/>
    </dgm:pt>
  </dgm:ptLst>
  <dgm:cxnLst>
    <dgm:cxn modelId="{38E9F01C-D267-4DCD-9784-662E0AF8AA44}" srcId="{EDE4A4BA-7F52-4450-94A8-655BD877EE76}" destId="{61631C41-21EB-489C-A2F0-17D33A09F379}" srcOrd="1" destOrd="0" parTransId="{47981628-AE7D-4CE8-9E71-739461C819B3}" sibTransId="{23F3AB5C-96B7-421B-A922-3F74B4A406F9}"/>
    <dgm:cxn modelId="{C342E257-1E48-4BE8-A444-8D2E1532804D}" type="presOf" srcId="{A04201EC-72E7-4B8F-BC13-FBAA9D6AD0D2}" destId="{F4D4B642-0D03-4CF9-85CA-57B77A629736}" srcOrd="0" destOrd="0" presId="urn:microsoft.com/office/officeart/2008/layout/LinedList"/>
    <dgm:cxn modelId="{B5A1A483-00C8-495F-BFA9-DB96BFC10663}" srcId="{EDE4A4BA-7F52-4450-94A8-655BD877EE76}" destId="{A04201EC-72E7-4B8F-BC13-FBAA9D6AD0D2}" srcOrd="0" destOrd="0" parTransId="{CB2A2DFA-0700-4D0F-B9C0-974C70DA8826}" sibTransId="{2696CCEC-4008-4F50-9559-6F4C65E6714F}"/>
    <dgm:cxn modelId="{9F93CAB2-4F33-458E-B64B-158DC4855055}" type="presOf" srcId="{61631C41-21EB-489C-A2F0-17D33A09F379}" destId="{8A702060-1857-452A-A88E-91051553AA72}" srcOrd="0" destOrd="0" presId="urn:microsoft.com/office/officeart/2008/layout/LinedList"/>
    <dgm:cxn modelId="{7DEFD0C3-D661-438F-8D1E-6B4E1D2161AC}" type="presOf" srcId="{EDE4A4BA-7F52-4450-94A8-655BD877EE76}" destId="{A8D056B9-2904-4305-96A4-D89C647CCAD5}" srcOrd="0" destOrd="0" presId="urn:microsoft.com/office/officeart/2008/layout/LinedList"/>
    <dgm:cxn modelId="{96E353B8-F8B2-416C-8010-DC2515FABE17}" type="presParOf" srcId="{A8D056B9-2904-4305-96A4-D89C647CCAD5}" destId="{24ADCEFF-ECD3-492B-809F-1778A271E813}" srcOrd="0" destOrd="0" presId="urn:microsoft.com/office/officeart/2008/layout/LinedList"/>
    <dgm:cxn modelId="{54EAF6FB-CDD1-4716-B7C6-B2C444404FA4}" type="presParOf" srcId="{A8D056B9-2904-4305-96A4-D89C647CCAD5}" destId="{557532F6-58F5-4364-8A32-4F9088B6EE52}" srcOrd="1" destOrd="0" presId="urn:microsoft.com/office/officeart/2008/layout/LinedList"/>
    <dgm:cxn modelId="{8CECFD91-CCBC-43FC-8274-5C24D527FE7C}" type="presParOf" srcId="{557532F6-58F5-4364-8A32-4F9088B6EE52}" destId="{F4D4B642-0D03-4CF9-85CA-57B77A629736}" srcOrd="0" destOrd="0" presId="urn:microsoft.com/office/officeart/2008/layout/LinedList"/>
    <dgm:cxn modelId="{70257685-A075-4EA7-9ED7-61D6D64D2266}" type="presParOf" srcId="{557532F6-58F5-4364-8A32-4F9088B6EE52}" destId="{49558CF6-FB84-41E8-87E2-6A31136D7941}" srcOrd="1" destOrd="0" presId="urn:microsoft.com/office/officeart/2008/layout/LinedList"/>
    <dgm:cxn modelId="{7F82C039-C641-4C76-B448-18DDE5496526}" type="presParOf" srcId="{A8D056B9-2904-4305-96A4-D89C647CCAD5}" destId="{01184BAA-B4EE-4EDF-94A1-4B963E37BC6A}" srcOrd="2" destOrd="0" presId="urn:microsoft.com/office/officeart/2008/layout/LinedList"/>
    <dgm:cxn modelId="{5EC8A9DF-329C-4C30-8B75-A775CF503F31}" type="presParOf" srcId="{A8D056B9-2904-4305-96A4-D89C647CCAD5}" destId="{4DF3AD36-5B78-4FD3-B02A-2FB87ECB47D7}" srcOrd="3" destOrd="0" presId="urn:microsoft.com/office/officeart/2008/layout/LinedList"/>
    <dgm:cxn modelId="{D264DF09-64AB-4F61-B24E-2E28204D704A}" type="presParOf" srcId="{4DF3AD36-5B78-4FD3-B02A-2FB87ECB47D7}" destId="{8A702060-1857-452A-A88E-91051553AA72}" srcOrd="0" destOrd="0" presId="urn:microsoft.com/office/officeart/2008/layout/LinedList"/>
    <dgm:cxn modelId="{1194015D-C5EA-457D-9FE1-3843B85DFE51}" type="presParOf" srcId="{4DF3AD36-5B78-4FD3-B02A-2FB87ECB47D7}" destId="{7D38C445-F6E5-4B92-BF75-B27FE8ABC56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77E9DEB-E6D9-45A2-8C06-4F55F1EAA495}" type="doc">
      <dgm:prSet loTypeId="urn:microsoft.com/office/officeart/2005/8/layout/vProcess5" loCatId="process" qsTypeId="urn:microsoft.com/office/officeart/2005/8/quickstyle/3d3" qsCatId="3D" csTypeId="urn:microsoft.com/office/officeart/2005/8/colors/colorful1" csCatId="colorful"/>
      <dgm:spPr/>
      <dgm:t>
        <a:bodyPr/>
        <a:lstStyle/>
        <a:p>
          <a:endParaRPr lang="en-US"/>
        </a:p>
      </dgm:t>
    </dgm:pt>
    <dgm:pt modelId="{4AD04D02-05D8-4217-878C-6ABE12F47DED}">
      <dgm:prSet/>
      <dgm:spPr/>
      <dgm:t>
        <a:bodyPr/>
        <a:lstStyle/>
        <a:p>
          <a:r>
            <a:rPr lang="en-US" b="0" dirty="0">
              <a:latin typeface="Montserrat" panose="00000500000000000000" pitchFamily="2" charset="0"/>
            </a:rPr>
            <a:t>As external, ex-post facto, participatory, outcome evaluations</a:t>
          </a:r>
        </a:p>
      </dgm:t>
    </dgm:pt>
    <dgm:pt modelId="{7B9753FB-A5E8-4210-89A3-2A4453BC527B}" type="parTrans" cxnId="{0A269018-56A7-4BB3-A91F-5C594BD44B66}">
      <dgm:prSet/>
      <dgm:spPr/>
      <dgm:t>
        <a:bodyPr/>
        <a:lstStyle/>
        <a:p>
          <a:endParaRPr lang="en-US"/>
        </a:p>
      </dgm:t>
    </dgm:pt>
    <dgm:pt modelId="{2777A877-7F46-4C27-81FB-25011AE7477D}" type="sibTrans" cxnId="{0A269018-56A7-4BB3-A91F-5C594BD44B66}">
      <dgm:prSet/>
      <dgm:spPr/>
      <dgm:t>
        <a:bodyPr/>
        <a:lstStyle/>
        <a:p>
          <a:endParaRPr lang="en-US"/>
        </a:p>
      </dgm:t>
    </dgm:pt>
    <dgm:pt modelId="{3F95FCED-DB14-44C9-B639-091E6EBC4D91}">
      <dgm:prSet/>
      <dgm:spPr/>
      <dgm:t>
        <a:bodyPr/>
        <a:lstStyle/>
        <a:p>
          <a:r>
            <a:rPr lang="en-US" b="0" dirty="0">
              <a:latin typeface="Montserrat" panose="00000500000000000000" pitchFamily="2" charset="0"/>
            </a:rPr>
            <a:t>For formative, summative, &amp; </a:t>
          </a:r>
          <a:r>
            <a:rPr lang="en-US" b="0" dirty="0" err="1">
              <a:latin typeface="Montserrat" panose="00000500000000000000" pitchFamily="2" charset="0"/>
            </a:rPr>
            <a:t>metaevaluation</a:t>
          </a:r>
          <a:r>
            <a:rPr lang="en-US" b="0" dirty="0">
              <a:latin typeface="Montserrat" panose="00000500000000000000" pitchFamily="2" charset="0"/>
            </a:rPr>
            <a:t> purposes</a:t>
          </a:r>
        </a:p>
      </dgm:t>
    </dgm:pt>
    <dgm:pt modelId="{92FD77C2-9BC3-408B-AE22-2B03C168AD3F}" type="parTrans" cxnId="{13A5D1BD-66FD-425B-967E-4F2392FEFEA4}">
      <dgm:prSet/>
      <dgm:spPr/>
      <dgm:t>
        <a:bodyPr/>
        <a:lstStyle/>
        <a:p>
          <a:endParaRPr lang="en-US"/>
        </a:p>
      </dgm:t>
    </dgm:pt>
    <dgm:pt modelId="{0BA81642-D2E6-44DB-880A-F55992DD387F}" type="sibTrans" cxnId="{13A5D1BD-66FD-425B-967E-4F2392FEFEA4}">
      <dgm:prSet/>
      <dgm:spPr/>
      <dgm:t>
        <a:bodyPr/>
        <a:lstStyle/>
        <a:p>
          <a:endParaRPr lang="en-US"/>
        </a:p>
      </dgm:t>
    </dgm:pt>
    <dgm:pt modelId="{48237FB3-6B56-446E-9447-AF6BCC35FC1C}">
      <dgm:prSet/>
      <dgm:spPr/>
      <dgm:t>
        <a:bodyPr/>
        <a:lstStyle/>
        <a:p>
          <a:r>
            <a:rPr lang="en-US" b="0" dirty="0">
              <a:latin typeface="Montserrat" panose="00000500000000000000" pitchFamily="2" charset="0"/>
            </a:rPr>
            <a:t>To investigate a broad range of outcomes</a:t>
          </a:r>
        </a:p>
      </dgm:t>
    </dgm:pt>
    <dgm:pt modelId="{8C5E08F6-BC09-4A92-8DF4-FD7AC86FD8C3}" type="parTrans" cxnId="{9E66B2A5-4267-420A-B611-C97AEDA93D82}">
      <dgm:prSet/>
      <dgm:spPr/>
      <dgm:t>
        <a:bodyPr/>
        <a:lstStyle/>
        <a:p>
          <a:endParaRPr lang="en-US"/>
        </a:p>
      </dgm:t>
    </dgm:pt>
    <dgm:pt modelId="{90834F55-4677-4DBC-9DB8-54C8820FFB06}" type="sibTrans" cxnId="{9E66B2A5-4267-420A-B611-C97AEDA93D82}">
      <dgm:prSet/>
      <dgm:spPr/>
      <dgm:t>
        <a:bodyPr/>
        <a:lstStyle/>
        <a:p>
          <a:endParaRPr lang="en-US"/>
        </a:p>
      </dgm:t>
    </dgm:pt>
    <dgm:pt modelId="{1A5BA103-A9C7-4165-AB66-980B9C3DC492}">
      <dgm:prSet/>
      <dgm:spPr/>
      <dgm:t>
        <a:bodyPr/>
        <a:lstStyle/>
        <a:p>
          <a:r>
            <a:rPr lang="en-US" b="0" dirty="0">
              <a:latin typeface="Montserrat" panose="00000500000000000000" pitchFamily="2" charset="0"/>
            </a:rPr>
            <a:t>To determine outcome attribution</a:t>
          </a:r>
        </a:p>
      </dgm:t>
    </dgm:pt>
    <dgm:pt modelId="{A8A2A7D8-482C-4C61-B8DD-02606B154ED6}" type="parTrans" cxnId="{3D4A814B-2BE2-41F7-B0E3-C79DF79E5970}">
      <dgm:prSet/>
      <dgm:spPr/>
      <dgm:t>
        <a:bodyPr/>
        <a:lstStyle/>
        <a:p>
          <a:endParaRPr lang="en-US"/>
        </a:p>
      </dgm:t>
    </dgm:pt>
    <dgm:pt modelId="{A76683A4-CBA4-4640-829E-2327B638A74D}" type="sibTrans" cxnId="{3D4A814B-2BE2-41F7-B0E3-C79DF79E5970}">
      <dgm:prSet/>
      <dgm:spPr/>
      <dgm:t>
        <a:bodyPr/>
        <a:lstStyle/>
        <a:p>
          <a:endParaRPr lang="en-US"/>
        </a:p>
      </dgm:t>
    </dgm:pt>
    <dgm:pt modelId="{1D4DC95C-8F96-490C-8D64-6AAEC9DFE9AB}">
      <dgm:prSet/>
      <dgm:spPr/>
      <dgm:t>
        <a:bodyPr/>
        <a:lstStyle/>
        <a:p>
          <a:r>
            <a:rPr lang="en-US" b="0">
              <a:latin typeface="Montserrat" panose="00000500000000000000" pitchFamily="2" charset="0"/>
            </a:rPr>
            <a:t>To supplement GBE</a:t>
          </a:r>
        </a:p>
      </dgm:t>
    </dgm:pt>
    <dgm:pt modelId="{542F969F-0B01-46F4-B2BB-7CC8FB35A42F}" type="parTrans" cxnId="{8F8A6D82-A7CD-463A-BC1A-4991F4F765C9}">
      <dgm:prSet/>
      <dgm:spPr/>
      <dgm:t>
        <a:bodyPr/>
        <a:lstStyle/>
        <a:p>
          <a:endParaRPr lang="en-US"/>
        </a:p>
      </dgm:t>
    </dgm:pt>
    <dgm:pt modelId="{9CFFC89C-3A0B-4141-B5AC-D7A0131660CC}" type="sibTrans" cxnId="{8F8A6D82-A7CD-463A-BC1A-4991F4F765C9}">
      <dgm:prSet/>
      <dgm:spPr/>
      <dgm:t>
        <a:bodyPr/>
        <a:lstStyle/>
        <a:p>
          <a:endParaRPr lang="en-US"/>
        </a:p>
      </dgm:t>
    </dgm:pt>
    <dgm:pt modelId="{92D61328-4EBA-4C54-BAF4-5B86DDCFDEEB}" type="pres">
      <dgm:prSet presAssocID="{E77E9DEB-E6D9-45A2-8C06-4F55F1EAA495}" presName="outerComposite" presStyleCnt="0">
        <dgm:presLayoutVars>
          <dgm:chMax val="5"/>
          <dgm:dir/>
          <dgm:resizeHandles val="exact"/>
        </dgm:presLayoutVars>
      </dgm:prSet>
      <dgm:spPr/>
    </dgm:pt>
    <dgm:pt modelId="{850509C5-B3E9-4DC9-ABF6-FE0391828900}" type="pres">
      <dgm:prSet presAssocID="{E77E9DEB-E6D9-45A2-8C06-4F55F1EAA495}" presName="dummyMaxCanvas" presStyleCnt="0">
        <dgm:presLayoutVars/>
      </dgm:prSet>
      <dgm:spPr/>
    </dgm:pt>
    <dgm:pt modelId="{A212A299-6FC1-4C49-8739-09275AD80DE2}" type="pres">
      <dgm:prSet presAssocID="{E77E9DEB-E6D9-45A2-8C06-4F55F1EAA495}" presName="FiveNodes_1" presStyleLbl="node1" presStyleIdx="0" presStyleCnt="5">
        <dgm:presLayoutVars>
          <dgm:bulletEnabled val="1"/>
        </dgm:presLayoutVars>
      </dgm:prSet>
      <dgm:spPr/>
    </dgm:pt>
    <dgm:pt modelId="{DBED9689-5F4B-4CE2-A910-948953AA7BAD}" type="pres">
      <dgm:prSet presAssocID="{E77E9DEB-E6D9-45A2-8C06-4F55F1EAA495}" presName="FiveNodes_2" presStyleLbl="node1" presStyleIdx="1" presStyleCnt="5">
        <dgm:presLayoutVars>
          <dgm:bulletEnabled val="1"/>
        </dgm:presLayoutVars>
      </dgm:prSet>
      <dgm:spPr/>
    </dgm:pt>
    <dgm:pt modelId="{C8DF53FB-0197-4509-B9E5-D1DBEBBDC18E}" type="pres">
      <dgm:prSet presAssocID="{E77E9DEB-E6D9-45A2-8C06-4F55F1EAA495}" presName="FiveNodes_3" presStyleLbl="node1" presStyleIdx="2" presStyleCnt="5">
        <dgm:presLayoutVars>
          <dgm:bulletEnabled val="1"/>
        </dgm:presLayoutVars>
      </dgm:prSet>
      <dgm:spPr/>
    </dgm:pt>
    <dgm:pt modelId="{6AEACAC9-8A54-4202-919A-582909A44457}" type="pres">
      <dgm:prSet presAssocID="{E77E9DEB-E6D9-45A2-8C06-4F55F1EAA495}" presName="FiveNodes_4" presStyleLbl="node1" presStyleIdx="3" presStyleCnt="5">
        <dgm:presLayoutVars>
          <dgm:bulletEnabled val="1"/>
        </dgm:presLayoutVars>
      </dgm:prSet>
      <dgm:spPr/>
    </dgm:pt>
    <dgm:pt modelId="{E160B7A6-92D4-4965-80CB-CE600B842C6F}" type="pres">
      <dgm:prSet presAssocID="{E77E9DEB-E6D9-45A2-8C06-4F55F1EAA495}" presName="FiveNodes_5" presStyleLbl="node1" presStyleIdx="4" presStyleCnt="5">
        <dgm:presLayoutVars>
          <dgm:bulletEnabled val="1"/>
        </dgm:presLayoutVars>
      </dgm:prSet>
      <dgm:spPr/>
    </dgm:pt>
    <dgm:pt modelId="{1FA88451-8E96-4AA0-BFF3-D90D7BB5F0D6}" type="pres">
      <dgm:prSet presAssocID="{E77E9DEB-E6D9-45A2-8C06-4F55F1EAA495}" presName="FiveConn_1-2" presStyleLbl="fgAccFollowNode1" presStyleIdx="0" presStyleCnt="4">
        <dgm:presLayoutVars>
          <dgm:bulletEnabled val="1"/>
        </dgm:presLayoutVars>
      </dgm:prSet>
      <dgm:spPr/>
    </dgm:pt>
    <dgm:pt modelId="{D199E70D-18C5-49A0-A791-9B995D0A24FF}" type="pres">
      <dgm:prSet presAssocID="{E77E9DEB-E6D9-45A2-8C06-4F55F1EAA495}" presName="FiveConn_2-3" presStyleLbl="fgAccFollowNode1" presStyleIdx="1" presStyleCnt="4">
        <dgm:presLayoutVars>
          <dgm:bulletEnabled val="1"/>
        </dgm:presLayoutVars>
      </dgm:prSet>
      <dgm:spPr/>
    </dgm:pt>
    <dgm:pt modelId="{0B7110A6-4EC0-4F7A-BBC0-B428A0EBC0B7}" type="pres">
      <dgm:prSet presAssocID="{E77E9DEB-E6D9-45A2-8C06-4F55F1EAA495}" presName="FiveConn_3-4" presStyleLbl="fgAccFollowNode1" presStyleIdx="2" presStyleCnt="4">
        <dgm:presLayoutVars>
          <dgm:bulletEnabled val="1"/>
        </dgm:presLayoutVars>
      </dgm:prSet>
      <dgm:spPr/>
    </dgm:pt>
    <dgm:pt modelId="{D8881BCB-A7DF-432A-B132-7845DEFCFAAA}" type="pres">
      <dgm:prSet presAssocID="{E77E9DEB-E6D9-45A2-8C06-4F55F1EAA495}" presName="FiveConn_4-5" presStyleLbl="fgAccFollowNode1" presStyleIdx="3" presStyleCnt="4">
        <dgm:presLayoutVars>
          <dgm:bulletEnabled val="1"/>
        </dgm:presLayoutVars>
      </dgm:prSet>
      <dgm:spPr/>
    </dgm:pt>
    <dgm:pt modelId="{49EEA0FE-CFF9-44A7-ADED-EAF6CAF405FF}" type="pres">
      <dgm:prSet presAssocID="{E77E9DEB-E6D9-45A2-8C06-4F55F1EAA495}" presName="FiveNodes_1_text" presStyleLbl="node1" presStyleIdx="4" presStyleCnt="5">
        <dgm:presLayoutVars>
          <dgm:bulletEnabled val="1"/>
        </dgm:presLayoutVars>
      </dgm:prSet>
      <dgm:spPr/>
    </dgm:pt>
    <dgm:pt modelId="{DB861B6B-94E4-473E-BD06-16907F817D8C}" type="pres">
      <dgm:prSet presAssocID="{E77E9DEB-E6D9-45A2-8C06-4F55F1EAA495}" presName="FiveNodes_2_text" presStyleLbl="node1" presStyleIdx="4" presStyleCnt="5">
        <dgm:presLayoutVars>
          <dgm:bulletEnabled val="1"/>
        </dgm:presLayoutVars>
      </dgm:prSet>
      <dgm:spPr/>
    </dgm:pt>
    <dgm:pt modelId="{53275FB8-728C-458F-9EB7-E48F1A43029A}" type="pres">
      <dgm:prSet presAssocID="{E77E9DEB-E6D9-45A2-8C06-4F55F1EAA495}" presName="FiveNodes_3_text" presStyleLbl="node1" presStyleIdx="4" presStyleCnt="5">
        <dgm:presLayoutVars>
          <dgm:bulletEnabled val="1"/>
        </dgm:presLayoutVars>
      </dgm:prSet>
      <dgm:spPr/>
    </dgm:pt>
    <dgm:pt modelId="{AD0E0ACC-0B4C-4D85-8E84-400BDDCCACC6}" type="pres">
      <dgm:prSet presAssocID="{E77E9DEB-E6D9-45A2-8C06-4F55F1EAA495}" presName="FiveNodes_4_text" presStyleLbl="node1" presStyleIdx="4" presStyleCnt="5">
        <dgm:presLayoutVars>
          <dgm:bulletEnabled val="1"/>
        </dgm:presLayoutVars>
      </dgm:prSet>
      <dgm:spPr/>
    </dgm:pt>
    <dgm:pt modelId="{5D1CEDE8-7C0D-485F-9C81-0276DFEC4D5A}" type="pres">
      <dgm:prSet presAssocID="{E77E9DEB-E6D9-45A2-8C06-4F55F1EAA495}" presName="FiveNodes_5_text" presStyleLbl="node1" presStyleIdx="4" presStyleCnt="5">
        <dgm:presLayoutVars>
          <dgm:bulletEnabled val="1"/>
        </dgm:presLayoutVars>
      </dgm:prSet>
      <dgm:spPr/>
    </dgm:pt>
  </dgm:ptLst>
  <dgm:cxnLst>
    <dgm:cxn modelId="{CCDC2F12-E114-44FB-BC12-ED49F64935B8}" type="presOf" srcId="{4AD04D02-05D8-4217-878C-6ABE12F47DED}" destId="{49EEA0FE-CFF9-44A7-ADED-EAF6CAF405FF}" srcOrd="1" destOrd="0" presId="urn:microsoft.com/office/officeart/2005/8/layout/vProcess5"/>
    <dgm:cxn modelId="{0A269018-56A7-4BB3-A91F-5C594BD44B66}" srcId="{E77E9DEB-E6D9-45A2-8C06-4F55F1EAA495}" destId="{4AD04D02-05D8-4217-878C-6ABE12F47DED}" srcOrd="0" destOrd="0" parTransId="{7B9753FB-A5E8-4210-89A3-2A4453BC527B}" sibTransId="{2777A877-7F46-4C27-81FB-25011AE7477D}"/>
    <dgm:cxn modelId="{539CCA22-41F4-40F7-B712-0078307E926E}" type="presOf" srcId="{1D4DC95C-8F96-490C-8D64-6AAEC9DFE9AB}" destId="{E160B7A6-92D4-4965-80CB-CE600B842C6F}" srcOrd="0" destOrd="0" presId="urn:microsoft.com/office/officeart/2005/8/layout/vProcess5"/>
    <dgm:cxn modelId="{3047C72B-CC8E-4152-B3AB-3B42B5C017C9}" type="presOf" srcId="{3F95FCED-DB14-44C9-B639-091E6EBC4D91}" destId="{DB861B6B-94E4-473E-BD06-16907F817D8C}" srcOrd="1" destOrd="0" presId="urn:microsoft.com/office/officeart/2005/8/layout/vProcess5"/>
    <dgm:cxn modelId="{1E77C733-8EAD-4615-8E67-0E38159487D7}" type="presOf" srcId="{48237FB3-6B56-446E-9447-AF6BCC35FC1C}" destId="{C8DF53FB-0197-4509-B9E5-D1DBEBBDC18E}" srcOrd="0" destOrd="0" presId="urn:microsoft.com/office/officeart/2005/8/layout/vProcess5"/>
    <dgm:cxn modelId="{674D2463-552A-47BF-B361-F3000E44D1C1}" type="presOf" srcId="{2777A877-7F46-4C27-81FB-25011AE7477D}" destId="{1FA88451-8E96-4AA0-BFF3-D90D7BB5F0D6}" srcOrd="0" destOrd="0" presId="urn:microsoft.com/office/officeart/2005/8/layout/vProcess5"/>
    <dgm:cxn modelId="{3D4A814B-2BE2-41F7-B0E3-C79DF79E5970}" srcId="{E77E9DEB-E6D9-45A2-8C06-4F55F1EAA495}" destId="{1A5BA103-A9C7-4165-AB66-980B9C3DC492}" srcOrd="3" destOrd="0" parTransId="{A8A2A7D8-482C-4C61-B8DD-02606B154ED6}" sibTransId="{A76683A4-CBA4-4640-829E-2327B638A74D}"/>
    <dgm:cxn modelId="{63DC8455-5CC9-4106-8E0F-F35C459556C9}" type="presOf" srcId="{1D4DC95C-8F96-490C-8D64-6AAEC9DFE9AB}" destId="{5D1CEDE8-7C0D-485F-9C81-0276DFEC4D5A}" srcOrd="1" destOrd="0" presId="urn:microsoft.com/office/officeart/2005/8/layout/vProcess5"/>
    <dgm:cxn modelId="{7CF99976-520B-48E1-A873-3641176A0FAB}" type="presOf" srcId="{1A5BA103-A9C7-4165-AB66-980B9C3DC492}" destId="{AD0E0ACC-0B4C-4D85-8E84-400BDDCCACC6}" srcOrd="1" destOrd="0" presId="urn:microsoft.com/office/officeart/2005/8/layout/vProcess5"/>
    <dgm:cxn modelId="{8F8A6D82-A7CD-463A-BC1A-4991F4F765C9}" srcId="{E77E9DEB-E6D9-45A2-8C06-4F55F1EAA495}" destId="{1D4DC95C-8F96-490C-8D64-6AAEC9DFE9AB}" srcOrd="4" destOrd="0" parTransId="{542F969F-0B01-46F4-B2BB-7CC8FB35A42F}" sibTransId="{9CFFC89C-3A0B-4141-B5AC-D7A0131660CC}"/>
    <dgm:cxn modelId="{FEF4D68E-FC9B-493B-BFB5-11F41DC95FA4}" type="presOf" srcId="{48237FB3-6B56-446E-9447-AF6BCC35FC1C}" destId="{53275FB8-728C-458F-9EB7-E48F1A43029A}" srcOrd="1" destOrd="0" presId="urn:microsoft.com/office/officeart/2005/8/layout/vProcess5"/>
    <dgm:cxn modelId="{977EB996-C32D-4A00-9885-BA256A121C87}" type="presOf" srcId="{4AD04D02-05D8-4217-878C-6ABE12F47DED}" destId="{A212A299-6FC1-4C49-8739-09275AD80DE2}" srcOrd="0" destOrd="0" presId="urn:microsoft.com/office/officeart/2005/8/layout/vProcess5"/>
    <dgm:cxn modelId="{9D5F5C9C-571A-4ECB-9F23-1A8B6E2D6762}" type="presOf" srcId="{1A5BA103-A9C7-4165-AB66-980B9C3DC492}" destId="{6AEACAC9-8A54-4202-919A-582909A44457}" srcOrd="0" destOrd="0" presId="urn:microsoft.com/office/officeart/2005/8/layout/vProcess5"/>
    <dgm:cxn modelId="{040916A1-B30D-4C23-B397-185C26621206}" type="presOf" srcId="{0BA81642-D2E6-44DB-880A-F55992DD387F}" destId="{D199E70D-18C5-49A0-A791-9B995D0A24FF}" srcOrd="0" destOrd="0" presId="urn:microsoft.com/office/officeart/2005/8/layout/vProcess5"/>
    <dgm:cxn modelId="{9E66B2A5-4267-420A-B611-C97AEDA93D82}" srcId="{E77E9DEB-E6D9-45A2-8C06-4F55F1EAA495}" destId="{48237FB3-6B56-446E-9447-AF6BCC35FC1C}" srcOrd="2" destOrd="0" parTransId="{8C5E08F6-BC09-4A92-8DF4-FD7AC86FD8C3}" sibTransId="{90834F55-4677-4DBC-9DB8-54C8820FFB06}"/>
    <dgm:cxn modelId="{13A5D1BD-66FD-425B-967E-4F2392FEFEA4}" srcId="{E77E9DEB-E6D9-45A2-8C06-4F55F1EAA495}" destId="{3F95FCED-DB14-44C9-B639-091E6EBC4D91}" srcOrd="1" destOrd="0" parTransId="{92FD77C2-9BC3-408B-AE22-2B03C168AD3F}" sibTransId="{0BA81642-D2E6-44DB-880A-F55992DD387F}"/>
    <dgm:cxn modelId="{B3F764C0-FA4A-4253-B7FC-1180A06D3E72}" type="presOf" srcId="{3F95FCED-DB14-44C9-B639-091E6EBC4D91}" destId="{DBED9689-5F4B-4CE2-A910-948953AA7BAD}" srcOrd="0" destOrd="0" presId="urn:microsoft.com/office/officeart/2005/8/layout/vProcess5"/>
    <dgm:cxn modelId="{CF981CC1-B643-4FE9-B6DC-37356B2F6000}" type="presOf" srcId="{A76683A4-CBA4-4640-829E-2327B638A74D}" destId="{D8881BCB-A7DF-432A-B132-7845DEFCFAAA}" srcOrd="0" destOrd="0" presId="urn:microsoft.com/office/officeart/2005/8/layout/vProcess5"/>
    <dgm:cxn modelId="{8C15B9E0-3E88-43C8-B8E7-B05655B0A6CC}" type="presOf" srcId="{E77E9DEB-E6D9-45A2-8C06-4F55F1EAA495}" destId="{92D61328-4EBA-4C54-BAF4-5B86DDCFDEEB}" srcOrd="0" destOrd="0" presId="urn:microsoft.com/office/officeart/2005/8/layout/vProcess5"/>
    <dgm:cxn modelId="{F8AC36ED-76C6-426C-8137-FA556846865A}" type="presOf" srcId="{90834F55-4677-4DBC-9DB8-54C8820FFB06}" destId="{0B7110A6-4EC0-4F7A-BBC0-B428A0EBC0B7}" srcOrd="0" destOrd="0" presId="urn:microsoft.com/office/officeart/2005/8/layout/vProcess5"/>
    <dgm:cxn modelId="{467AA580-2478-4567-A1A5-BDB7A6876AC2}" type="presParOf" srcId="{92D61328-4EBA-4C54-BAF4-5B86DDCFDEEB}" destId="{850509C5-B3E9-4DC9-ABF6-FE0391828900}" srcOrd="0" destOrd="0" presId="urn:microsoft.com/office/officeart/2005/8/layout/vProcess5"/>
    <dgm:cxn modelId="{A155EEFE-DD6C-4B91-A3A6-ED2022D5F675}" type="presParOf" srcId="{92D61328-4EBA-4C54-BAF4-5B86DDCFDEEB}" destId="{A212A299-6FC1-4C49-8739-09275AD80DE2}" srcOrd="1" destOrd="0" presId="urn:microsoft.com/office/officeart/2005/8/layout/vProcess5"/>
    <dgm:cxn modelId="{20865F92-D9B8-4A30-95A8-8EED2D86969E}" type="presParOf" srcId="{92D61328-4EBA-4C54-BAF4-5B86DDCFDEEB}" destId="{DBED9689-5F4B-4CE2-A910-948953AA7BAD}" srcOrd="2" destOrd="0" presId="urn:microsoft.com/office/officeart/2005/8/layout/vProcess5"/>
    <dgm:cxn modelId="{AC2F50A6-FBBE-40C5-9614-99C6AA4A38DD}" type="presParOf" srcId="{92D61328-4EBA-4C54-BAF4-5B86DDCFDEEB}" destId="{C8DF53FB-0197-4509-B9E5-D1DBEBBDC18E}" srcOrd="3" destOrd="0" presId="urn:microsoft.com/office/officeart/2005/8/layout/vProcess5"/>
    <dgm:cxn modelId="{989F2696-99A9-400D-AAFA-1E4D1167982B}" type="presParOf" srcId="{92D61328-4EBA-4C54-BAF4-5B86DDCFDEEB}" destId="{6AEACAC9-8A54-4202-919A-582909A44457}" srcOrd="4" destOrd="0" presId="urn:microsoft.com/office/officeart/2005/8/layout/vProcess5"/>
    <dgm:cxn modelId="{A3E48AB6-35F8-4B2D-9D3D-4A96DC9525A1}" type="presParOf" srcId="{92D61328-4EBA-4C54-BAF4-5B86DDCFDEEB}" destId="{E160B7A6-92D4-4965-80CB-CE600B842C6F}" srcOrd="5" destOrd="0" presId="urn:microsoft.com/office/officeart/2005/8/layout/vProcess5"/>
    <dgm:cxn modelId="{2CAB1589-EF0C-4F00-AEA8-E17CAA6622C3}" type="presParOf" srcId="{92D61328-4EBA-4C54-BAF4-5B86DDCFDEEB}" destId="{1FA88451-8E96-4AA0-BFF3-D90D7BB5F0D6}" srcOrd="6" destOrd="0" presId="urn:microsoft.com/office/officeart/2005/8/layout/vProcess5"/>
    <dgm:cxn modelId="{1F04B657-77CF-491F-B3F1-39A615BE989D}" type="presParOf" srcId="{92D61328-4EBA-4C54-BAF4-5B86DDCFDEEB}" destId="{D199E70D-18C5-49A0-A791-9B995D0A24FF}" srcOrd="7" destOrd="0" presId="urn:microsoft.com/office/officeart/2005/8/layout/vProcess5"/>
    <dgm:cxn modelId="{EA26EAB7-934D-4B7E-9C70-2E9C7433CFB1}" type="presParOf" srcId="{92D61328-4EBA-4C54-BAF4-5B86DDCFDEEB}" destId="{0B7110A6-4EC0-4F7A-BBC0-B428A0EBC0B7}" srcOrd="8" destOrd="0" presId="urn:microsoft.com/office/officeart/2005/8/layout/vProcess5"/>
    <dgm:cxn modelId="{ED7A7F87-F8D8-4616-8A7E-BC5146BCFE68}" type="presParOf" srcId="{92D61328-4EBA-4C54-BAF4-5B86DDCFDEEB}" destId="{D8881BCB-A7DF-432A-B132-7845DEFCFAAA}" srcOrd="9" destOrd="0" presId="urn:microsoft.com/office/officeart/2005/8/layout/vProcess5"/>
    <dgm:cxn modelId="{FE43AE4E-CAD4-41B9-8D10-A67ECBF0C3B8}" type="presParOf" srcId="{92D61328-4EBA-4C54-BAF4-5B86DDCFDEEB}" destId="{49EEA0FE-CFF9-44A7-ADED-EAF6CAF405FF}" srcOrd="10" destOrd="0" presId="urn:microsoft.com/office/officeart/2005/8/layout/vProcess5"/>
    <dgm:cxn modelId="{7A6A29F2-8762-46EF-8FC0-0C0BBAFFAE1C}" type="presParOf" srcId="{92D61328-4EBA-4C54-BAF4-5B86DDCFDEEB}" destId="{DB861B6B-94E4-473E-BD06-16907F817D8C}" srcOrd="11" destOrd="0" presId="urn:microsoft.com/office/officeart/2005/8/layout/vProcess5"/>
    <dgm:cxn modelId="{A435D481-DC6D-49A6-AC3B-3BF178DEAF03}" type="presParOf" srcId="{92D61328-4EBA-4C54-BAF4-5B86DDCFDEEB}" destId="{53275FB8-728C-458F-9EB7-E48F1A43029A}" srcOrd="12" destOrd="0" presId="urn:microsoft.com/office/officeart/2005/8/layout/vProcess5"/>
    <dgm:cxn modelId="{95F00E7D-CE07-4FFD-B86D-354A4D5C2454}" type="presParOf" srcId="{92D61328-4EBA-4C54-BAF4-5B86DDCFDEEB}" destId="{AD0E0ACC-0B4C-4D85-8E84-400BDDCCACC6}" srcOrd="13" destOrd="0" presId="urn:microsoft.com/office/officeart/2005/8/layout/vProcess5"/>
    <dgm:cxn modelId="{D54AC10E-CC4F-454E-B7D4-4C0FCAE6F83A}" type="presParOf" srcId="{92D61328-4EBA-4C54-BAF4-5B86DDCFDEEB}" destId="{5D1CEDE8-7C0D-485F-9C81-0276DFEC4D5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8D3444-ED6F-491B-B690-5382B950CE6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FE466EB-6F92-4BF5-A2FB-54630866A946}">
      <dgm:prSet/>
      <dgm:spPr/>
      <dgm:t>
        <a:bodyPr/>
        <a:lstStyle/>
        <a:p>
          <a:r>
            <a:rPr lang="en-US" b="1">
              <a:latin typeface="Montserrat" panose="00000500000000000000" pitchFamily="2" charset="0"/>
            </a:rPr>
            <a:t>Key informant interviews</a:t>
          </a:r>
          <a:endParaRPr lang="en-US">
            <a:latin typeface="Montserrat" panose="00000500000000000000" pitchFamily="2" charset="0"/>
          </a:endParaRPr>
        </a:p>
      </dgm:t>
    </dgm:pt>
    <dgm:pt modelId="{C644F85E-B561-4D69-A5B1-CBBBB3420FEC}" type="parTrans" cxnId="{87214752-687E-4757-B043-F71FD03B2405}">
      <dgm:prSet/>
      <dgm:spPr/>
      <dgm:t>
        <a:bodyPr/>
        <a:lstStyle/>
        <a:p>
          <a:endParaRPr lang="en-US">
            <a:latin typeface="Montserrat" panose="00000500000000000000" pitchFamily="2" charset="0"/>
          </a:endParaRPr>
        </a:p>
      </dgm:t>
    </dgm:pt>
    <dgm:pt modelId="{2855C31D-217C-4EC4-9AEC-E5A14236F0CA}" type="sibTrans" cxnId="{87214752-687E-4757-B043-F71FD03B2405}">
      <dgm:prSet/>
      <dgm:spPr/>
      <dgm:t>
        <a:bodyPr/>
        <a:lstStyle/>
        <a:p>
          <a:endParaRPr lang="en-US">
            <a:latin typeface="Montserrat" panose="00000500000000000000" pitchFamily="2" charset="0"/>
          </a:endParaRPr>
        </a:p>
      </dgm:t>
    </dgm:pt>
    <dgm:pt modelId="{F89E719D-92E5-4915-B93D-F1C830CBF8B1}">
      <dgm:prSet/>
      <dgm:spPr/>
      <dgm:t>
        <a:bodyPr/>
        <a:lstStyle/>
        <a:p>
          <a:r>
            <a:rPr lang="en-US" b="1">
              <a:latin typeface="Montserrat" panose="00000500000000000000" pitchFamily="2" charset="0"/>
            </a:rPr>
            <a:t>Direct observation</a:t>
          </a:r>
          <a:endParaRPr lang="en-US">
            <a:latin typeface="Montserrat" panose="00000500000000000000" pitchFamily="2" charset="0"/>
          </a:endParaRPr>
        </a:p>
      </dgm:t>
    </dgm:pt>
    <dgm:pt modelId="{E352CE17-0CF9-4494-99E9-0C2E182C4B15}" type="parTrans" cxnId="{A35961E2-244B-4F15-93FC-D65DFBC83A1E}">
      <dgm:prSet/>
      <dgm:spPr/>
      <dgm:t>
        <a:bodyPr/>
        <a:lstStyle/>
        <a:p>
          <a:endParaRPr lang="en-US">
            <a:latin typeface="Montserrat" panose="00000500000000000000" pitchFamily="2" charset="0"/>
          </a:endParaRPr>
        </a:p>
      </dgm:t>
    </dgm:pt>
    <dgm:pt modelId="{5A10B3B0-4D59-4125-AE74-1EAB65BA9DAC}" type="sibTrans" cxnId="{A35961E2-244B-4F15-93FC-D65DFBC83A1E}">
      <dgm:prSet/>
      <dgm:spPr/>
      <dgm:t>
        <a:bodyPr/>
        <a:lstStyle/>
        <a:p>
          <a:endParaRPr lang="en-US">
            <a:latin typeface="Montserrat" panose="00000500000000000000" pitchFamily="2" charset="0"/>
          </a:endParaRPr>
        </a:p>
      </dgm:t>
    </dgm:pt>
    <dgm:pt modelId="{B4D471C8-55FA-491D-89A7-C0308129945B}">
      <dgm:prSet/>
      <dgm:spPr/>
      <dgm:t>
        <a:bodyPr/>
        <a:lstStyle/>
        <a:p>
          <a:r>
            <a:rPr lang="en-US" b="1">
              <a:latin typeface="Montserrat" panose="00000500000000000000" pitchFamily="2" charset="0"/>
            </a:rPr>
            <a:t>Document/archival analysis</a:t>
          </a:r>
          <a:endParaRPr lang="en-US">
            <a:latin typeface="Montserrat" panose="00000500000000000000" pitchFamily="2" charset="0"/>
          </a:endParaRPr>
        </a:p>
      </dgm:t>
    </dgm:pt>
    <dgm:pt modelId="{5438A02E-BEC1-4D5C-AC24-E8F9D33093AD}" type="parTrans" cxnId="{F816B953-C56E-4D33-889A-AA84834511E4}">
      <dgm:prSet/>
      <dgm:spPr/>
      <dgm:t>
        <a:bodyPr/>
        <a:lstStyle/>
        <a:p>
          <a:endParaRPr lang="en-US">
            <a:latin typeface="Montserrat" panose="00000500000000000000" pitchFamily="2" charset="0"/>
          </a:endParaRPr>
        </a:p>
      </dgm:t>
    </dgm:pt>
    <dgm:pt modelId="{62B2944E-F491-4B5C-8C6E-027A27FAD087}" type="sibTrans" cxnId="{F816B953-C56E-4D33-889A-AA84834511E4}">
      <dgm:prSet/>
      <dgm:spPr/>
      <dgm:t>
        <a:bodyPr/>
        <a:lstStyle/>
        <a:p>
          <a:endParaRPr lang="en-US">
            <a:latin typeface="Montserrat" panose="00000500000000000000" pitchFamily="2" charset="0"/>
          </a:endParaRPr>
        </a:p>
      </dgm:t>
    </dgm:pt>
    <dgm:pt modelId="{258CD770-55D2-4C9D-92C1-4F84D5A88958}">
      <dgm:prSet/>
      <dgm:spPr/>
      <dgm:t>
        <a:bodyPr/>
        <a:lstStyle/>
        <a:p>
          <a:r>
            <a:rPr lang="en-US" b="1">
              <a:latin typeface="Montserrat" panose="00000500000000000000" pitchFamily="2" charset="0"/>
            </a:rPr>
            <a:t>Survey questionnaires</a:t>
          </a:r>
          <a:endParaRPr lang="en-US">
            <a:latin typeface="Montserrat" panose="00000500000000000000" pitchFamily="2" charset="0"/>
          </a:endParaRPr>
        </a:p>
      </dgm:t>
    </dgm:pt>
    <dgm:pt modelId="{7E4D69D5-6726-4343-8B70-02CE6353AA87}" type="parTrans" cxnId="{CC5B2948-2A53-4B5D-ACBA-812D3B456A07}">
      <dgm:prSet/>
      <dgm:spPr/>
      <dgm:t>
        <a:bodyPr/>
        <a:lstStyle/>
        <a:p>
          <a:endParaRPr lang="en-US">
            <a:latin typeface="Montserrat" panose="00000500000000000000" pitchFamily="2" charset="0"/>
          </a:endParaRPr>
        </a:p>
      </dgm:t>
    </dgm:pt>
    <dgm:pt modelId="{268E27DA-BC49-4572-98A9-27F15477C526}" type="sibTrans" cxnId="{CC5B2948-2A53-4B5D-ACBA-812D3B456A07}">
      <dgm:prSet/>
      <dgm:spPr/>
      <dgm:t>
        <a:bodyPr/>
        <a:lstStyle/>
        <a:p>
          <a:endParaRPr lang="en-US">
            <a:latin typeface="Montserrat" panose="00000500000000000000" pitchFamily="2" charset="0"/>
          </a:endParaRPr>
        </a:p>
      </dgm:t>
    </dgm:pt>
    <dgm:pt modelId="{94ABC1F5-5EE0-490C-B76C-BE58507195A0}">
      <dgm:prSet/>
      <dgm:spPr/>
      <dgm:t>
        <a:bodyPr/>
        <a:lstStyle/>
        <a:p>
          <a:r>
            <a:rPr lang="en-US" b="1" dirty="0">
              <a:latin typeface="Montserrat" panose="00000500000000000000" pitchFamily="2" charset="0"/>
            </a:rPr>
            <a:t>Case studies</a:t>
          </a:r>
          <a:endParaRPr lang="en-US" dirty="0">
            <a:latin typeface="Montserrat" panose="00000500000000000000" pitchFamily="2" charset="0"/>
          </a:endParaRPr>
        </a:p>
      </dgm:t>
    </dgm:pt>
    <dgm:pt modelId="{6F4B82C7-89A8-45B2-B042-DBFE8BBBF39F}" type="parTrans" cxnId="{F00DB027-54B8-4CD6-96A4-13913FC08E10}">
      <dgm:prSet/>
      <dgm:spPr/>
      <dgm:t>
        <a:bodyPr/>
        <a:lstStyle/>
        <a:p>
          <a:endParaRPr lang="en-US">
            <a:latin typeface="Montserrat" panose="00000500000000000000" pitchFamily="2" charset="0"/>
          </a:endParaRPr>
        </a:p>
      </dgm:t>
    </dgm:pt>
    <dgm:pt modelId="{8C6F5C40-BE94-40C4-A488-4E1B05D4149C}" type="sibTrans" cxnId="{F00DB027-54B8-4CD6-96A4-13913FC08E10}">
      <dgm:prSet/>
      <dgm:spPr/>
      <dgm:t>
        <a:bodyPr/>
        <a:lstStyle/>
        <a:p>
          <a:endParaRPr lang="en-US">
            <a:latin typeface="Montserrat" panose="00000500000000000000" pitchFamily="2" charset="0"/>
          </a:endParaRPr>
        </a:p>
      </dgm:t>
    </dgm:pt>
    <dgm:pt modelId="{5A5E2A79-9035-4DDE-9B10-3D58806C7F21}">
      <dgm:prSet/>
      <dgm:spPr/>
      <dgm:t>
        <a:bodyPr/>
        <a:lstStyle/>
        <a:p>
          <a:r>
            <a:rPr lang="en-US" b="1">
              <a:latin typeface="Montserrat" panose="00000500000000000000" pitchFamily="2" charset="0"/>
            </a:rPr>
            <a:t>Checklist approach</a:t>
          </a:r>
          <a:endParaRPr lang="en-US">
            <a:latin typeface="Montserrat" panose="00000500000000000000" pitchFamily="2" charset="0"/>
          </a:endParaRPr>
        </a:p>
      </dgm:t>
    </dgm:pt>
    <dgm:pt modelId="{E9C75F40-D723-4C4A-9EC1-03EA47EAA39F}" type="parTrans" cxnId="{06154577-87CF-4786-8710-0577F20D99C1}">
      <dgm:prSet/>
      <dgm:spPr/>
      <dgm:t>
        <a:bodyPr/>
        <a:lstStyle/>
        <a:p>
          <a:endParaRPr lang="en-US">
            <a:latin typeface="Montserrat" panose="00000500000000000000" pitchFamily="2" charset="0"/>
          </a:endParaRPr>
        </a:p>
      </dgm:t>
    </dgm:pt>
    <dgm:pt modelId="{E6BE9121-9BF2-4D83-AD6F-D4CA192F337A}" type="sibTrans" cxnId="{06154577-87CF-4786-8710-0577F20D99C1}">
      <dgm:prSet/>
      <dgm:spPr/>
      <dgm:t>
        <a:bodyPr/>
        <a:lstStyle/>
        <a:p>
          <a:endParaRPr lang="en-US">
            <a:latin typeface="Montserrat" panose="00000500000000000000" pitchFamily="2" charset="0"/>
          </a:endParaRPr>
        </a:p>
      </dgm:t>
    </dgm:pt>
    <dgm:pt modelId="{D050DB17-04B6-43B9-B638-2DEBD98D79AF}" type="pres">
      <dgm:prSet presAssocID="{7B8D3444-ED6F-491B-B690-5382B950CE6C}" presName="diagram" presStyleCnt="0">
        <dgm:presLayoutVars>
          <dgm:dir/>
          <dgm:resizeHandles val="exact"/>
        </dgm:presLayoutVars>
      </dgm:prSet>
      <dgm:spPr/>
    </dgm:pt>
    <dgm:pt modelId="{95378988-6A9F-47CA-AEE6-0DAE3A1FEC42}" type="pres">
      <dgm:prSet presAssocID="{CFE466EB-6F92-4BF5-A2FB-54630866A946}" presName="node" presStyleLbl="node1" presStyleIdx="0" presStyleCnt="6">
        <dgm:presLayoutVars>
          <dgm:bulletEnabled val="1"/>
        </dgm:presLayoutVars>
      </dgm:prSet>
      <dgm:spPr/>
    </dgm:pt>
    <dgm:pt modelId="{4118AE4A-1B14-4009-AA3A-55ED7CAD327E}" type="pres">
      <dgm:prSet presAssocID="{2855C31D-217C-4EC4-9AEC-E5A14236F0CA}" presName="sibTrans" presStyleCnt="0"/>
      <dgm:spPr/>
    </dgm:pt>
    <dgm:pt modelId="{0DB49142-E843-4F9F-8511-234FC556588D}" type="pres">
      <dgm:prSet presAssocID="{F89E719D-92E5-4915-B93D-F1C830CBF8B1}" presName="node" presStyleLbl="node1" presStyleIdx="1" presStyleCnt="6">
        <dgm:presLayoutVars>
          <dgm:bulletEnabled val="1"/>
        </dgm:presLayoutVars>
      </dgm:prSet>
      <dgm:spPr/>
    </dgm:pt>
    <dgm:pt modelId="{0EA7AAF2-E6C2-4519-92AE-5B8A1F4AC308}" type="pres">
      <dgm:prSet presAssocID="{5A10B3B0-4D59-4125-AE74-1EAB65BA9DAC}" presName="sibTrans" presStyleCnt="0"/>
      <dgm:spPr/>
    </dgm:pt>
    <dgm:pt modelId="{B150E4FB-FFCB-45DF-B7E3-76541439F1B8}" type="pres">
      <dgm:prSet presAssocID="{B4D471C8-55FA-491D-89A7-C0308129945B}" presName="node" presStyleLbl="node1" presStyleIdx="2" presStyleCnt="6">
        <dgm:presLayoutVars>
          <dgm:bulletEnabled val="1"/>
        </dgm:presLayoutVars>
      </dgm:prSet>
      <dgm:spPr/>
    </dgm:pt>
    <dgm:pt modelId="{9DCD3822-5909-4ECE-8793-38C78CAD35E6}" type="pres">
      <dgm:prSet presAssocID="{62B2944E-F491-4B5C-8C6E-027A27FAD087}" presName="sibTrans" presStyleCnt="0"/>
      <dgm:spPr/>
    </dgm:pt>
    <dgm:pt modelId="{7607FDF8-F227-4D85-8307-DDA8B1C78877}" type="pres">
      <dgm:prSet presAssocID="{258CD770-55D2-4C9D-92C1-4F84D5A88958}" presName="node" presStyleLbl="node1" presStyleIdx="3" presStyleCnt="6">
        <dgm:presLayoutVars>
          <dgm:bulletEnabled val="1"/>
        </dgm:presLayoutVars>
      </dgm:prSet>
      <dgm:spPr/>
    </dgm:pt>
    <dgm:pt modelId="{8CA321CD-22AD-47CD-8C67-044D02DA0A6A}" type="pres">
      <dgm:prSet presAssocID="{268E27DA-BC49-4572-98A9-27F15477C526}" presName="sibTrans" presStyleCnt="0"/>
      <dgm:spPr/>
    </dgm:pt>
    <dgm:pt modelId="{D5857C5F-AC32-405A-9781-0796F4D228B5}" type="pres">
      <dgm:prSet presAssocID="{94ABC1F5-5EE0-490C-B76C-BE58507195A0}" presName="node" presStyleLbl="node1" presStyleIdx="4" presStyleCnt="6">
        <dgm:presLayoutVars>
          <dgm:bulletEnabled val="1"/>
        </dgm:presLayoutVars>
      </dgm:prSet>
      <dgm:spPr/>
    </dgm:pt>
    <dgm:pt modelId="{BF0D6DE4-A008-40EE-A78E-ED76768BC6A5}" type="pres">
      <dgm:prSet presAssocID="{8C6F5C40-BE94-40C4-A488-4E1B05D4149C}" presName="sibTrans" presStyleCnt="0"/>
      <dgm:spPr/>
    </dgm:pt>
    <dgm:pt modelId="{38C787C0-E04B-4412-AB3F-A520D864CAC9}" type="pres">
      <dgm:prSet presAssocID="{5A5E2A79-9035-4DDE-9B10-3D58806C7F21}" presName="node" presStyleLbl="node1" presStyleIdx="5" presStyleCnt="6">
        <dgm:presLayoutVars>
          <dgm:bulletEnabled val="1"/>
        </dgm:presLayoutVars>
      </dgm:prSet>
      <dgm:spPr/>
    </dgm:pt>
  </dgm:ptLst>
  <dgm:cxnLst>
    <dgm:cxn modelId="{F00DB027-54B8-4CD6-96A4-13913FC08E10}" srcId="{7B8D3444-ED6F-491B-B690-5382B950CE6C}" destId="{94ABC1F5-5EE0-490C-B76C-BE58507195A0}" srcOrd="4" destOrd="0" parTransId="{6F4B82C7-89A8-45B2-B042-DBFE8BBBF39F}" sibTransId="{8C6F5C40-BE94-40C4-A488-4E1B05D4149C}"/>
    <dgm:cxn modelId="{C2FFDB64-51FE-493B-9949-93620F72BB6B}" type="presOf" srcId="{5A5E2A79-9035-4DDE-9B10-3D58806C7F21}" destId="{38C787C0-E04B-4412-AB3F-A520D864CAC9}" srcOrd="0" destOrd="0" presId="urn:microsoft.com/office/officeart/2005/8/layout/default"/>
    <dgm:cxn modelId="{CC5B2948-2A53-4B5D-ACBA-812D3B456A07}" srcId="{7B8D3444-ED6F-491B-B690-5382B950CE6C}" destId="{258CD770-55D2-4C9D-92C1-4F84D5A88958}" srcOrd="3" destOrd="0" parTransId="{7E4D69D5-6726-4343-8B70-02CE6353AA87}" sibTransId="{268E27DA-BC49-4572-98A9-27F15477C526}"/>
    <dgm:cxn modelId="{32ACB969-85B3-4F04-8119-B0EBF47E225F}" type="presOf" srcId="{94ABC1F5-5EE0-490C-B76C-BE58507195A0}" destId="{D5857C5F-AC32-405A-9781-0796F4D228B5}" srcOrd="0" destOrd="0" presId="urn:microsoft.com/office/officeart/2005/8/layout/default"/>
    <dgm:cxn modelId="{3FB1CB4E-851C-487B-9DB0-3EBC038037BA}" type="presOf" srcId="{7B8D3444-ED6F-491B-B690-5382B950CE6C}" destId="{D050DB17-04B6-43B9-B638-2DEBD98D79AF}" srcOrd="0" destOrd="0" presId="urn:microsoft.com/office/officeart/2005/8/layout/default"/>
    <dgm:cxn modelId="{87214752-687E-4757-B043-F71FD03B2405}" srcId="{7B8D3444-ED6F-491B-B690-5382B950CE6C}" destId="{CFE466EB-6F92-4BF5-A2FB-54630866A946}" srcOrd="0" destOrd="0" parTransId="{C644F85E-B561-4D69-A5B1-CBBBB3420FEC}" sibTransId="{2855C31D-217C-4EC4-9AEC-E5A14236F0CA}"/>
    <dgm:cxn modelId="{F816B953-C56E-4D33-889A-AA84834511E4}" srcId="{7B8D3444-ED6F-491B-B690-5382B950CE6C}" destId="{B4D471C8-55FA-491D-89A7-C0308129945B}" srcOrd="2" destOrd="0" parTransId="{5438A02E-BEC1-4D5C-AC24-E8F9D33093AD}" sibTransId="{62B2944E-F491-4B5C-8C6E-027A27FAD087}"/>
    <dgm:cxn modelId="{06154577-87CF-4786-8710-0577F20D99C1}" srcId="{7B8D3444-ED6F-491B-B690-5382B950CE6C}" destId="{5A5E2A79-9035-4DDE-9B10-3D58806C7F21}" srcOrd="5" destOrd="0" parTransId="{E9C75F40-D723-4C4A-9EC1-03EA47EAA39F}" sibTransId="{E6BE9121-9BF2-4D83-AD6F-D4CA192F337A}"/>
    <dgm:cxn modelId="{706C0993-7F76-488F-AA71-21313A5935D7}" type="presOf" srcId="{B4D471C8-55FA-491D-89A7-C0308129945B}" destId="{B150E4FB-FFCB-45DF-B7E3-76541439F1B8}" srcOrd="0" destOrd="0" presId="urn:microsoft.com/office/officeart/2005/8/layout/default"/>
    <dgm:cxn modelId="{2BE90BA9-FE8E-43C1-9F80-576D1E75EF48}" type="presOf" srcId="{CFE466EB-6F92-4BF5-A2FB-54630866A946}" destId="{95378988-6A9F-47CA-AEE6-0DAE3A1FEC42}" srcOrd="0" destOrd="0" presId="urn:microsoft.com/office/officeart/2005/8/layout/default"/>
    <dgm:cxn modelId="{D1B5D3DB-7BE2-4379-ABCF-DE487FCDB0AE}" type="presOf" srcId="{F89E719D-92E5-4915-B93D-F1C830CBF8B1}" destId="{0DB49142-E843-4F9F-8511-234FC556588D}" srcOrd="0" destOrd="0" presId="urn:microsoft.com/office/officeart/2005/8/layout/default"/>
    <dgm:cxn modelId="{A35961E2-244B-4F15-93FC-D65DFBC83A1E}" srcId="{7B8D3444-ED6F-491B-B690-5382B950CE6C}" destId="{F89E719D-92E5-4915-B93D-F1C830CBF8B1}" srcOrd="1" destOrd="0" parTransId="{E352CE17-0CF9-4494-99E9-0C2E182C4B15}" sibTransId="{5A10B3B0-4D59-4125-AE74-1EAB65BA9DAC}"/>
    <dgm:cxn modelId="{305D08EE-94CB-46BC-BE25-392254468263}" type="presOf" srcId="{258CD770-55D2-4C9D-92C1-4F84D5A88958}" destId="{7607FDF8-F227-4D85-8307-DDA8B1C78877}" srcOrd="0" destOrd="0" presId="urn:microsoft.com/office/officeart/2005/8/layout/default"/>
    <dgm:cxn modelId="{1892D4B8-B729-439C-AB66-B88DCA723EF4}" type="presParOf" srcId="{D050DB17-04B6-43B9-B638-2DEBD98D79AF}" destId="{95378988-6A9F-47CA-AEE6-0DAE3A1FEC42}" srcOrd="0" destOrd="0" presId="urn:microsoft.com/office/officeart/2005/8/layout/default"/>
    <dgm:cxn modelId="{D06EFC6B-4569-4B3D-BB1B-A667D77F8822}" type="presParOf" srcId="{D050DB17-04B6-43B9-B638-2DEBD98D79AF}" destId="{4118AE4A-1B14-4009-AA3A-55ED7CAD327E}" srcOrd="1" destOrd="0" presId="urn:microsoft.com/office/officeart/2005/8/layout/default"/>
    <dgm:cxn modelId="{D0911F72-7910-41D1-95E8-7A4BDF94A196}" type="presParOf" srcId="{D050DB17-04B6-43B9-B638-2DEBD98D79AF}" destId="{0DB49142-E843-4F9F-8511-234FC556588D}" srcOrd="2" destOrd="0" presId="urn:microsoft.com/office/officeart/2005/8/layout/default"/>
    <dgm:cxn modelId="{5DF5F015-211E-43FF-8FCE-E4FD1E18C9B8}" type="presParOf" srcId="{D050DB17-04B6-43B9-B638-2DEBD98D79AF}" destId="{0EA7AAF2-E6C2-4519-92AE-5B8A1F4AC308}" srcOrd="3" destOrd="0" presId="urn:microsoft.com/office/officeart/2005/8/layout/default"/>
    <dgm:cxn modelId="{58631D68-58C4-4E39-B060-B8E2190C0249}" type="presParOf" srcId="{D050DB17-04B6-43B9-B638-2DEBD98D79AF}" destId="{B150E4FB-FFCB-45DF-B7E3-76541439F1B8}" srcOrd="4" destOrd="0" presId="urn:microsoft.com/office/officeart/2005/8/layout/default"/>
    <dgm:cxn modelId="{5649C619-638B-422E-A350-5CE7BD7C9238}" type="presParOf" srcId="{D050DB17-04B6-43B9-B638-2DEBD98D79AF}" destId="{9DCD3822-5909-4ECE-8793-38C78CAD35E6}" srcOrd="5" destOrd="0" presId="urn:microsoft.com/office/officeart/2005/8/layout/default"/>
    <dgm:cxn modelId="{A9A438F0-FE98-485A-8EFE-FD78C6B27ACF}" type="presParOf" srcId="{D050DB17-04B6-43B9-B638-2DEBD98D79AF}" destId="{7607FDF8-F227-4D85-8307-DDA8B1C78877}" srcOrd="6" destOrd="0" presId="urn:microsoft.com/office/officeart/2005/8/layout/default"/>
    <dgm:cxn modelId="{B55E9636-C18F-4E1F-9569-90C9E7D0D38C}" type="presParOf" srcId="{D050DB17-04B6-43B9-B638-2DEBD98D79AF}" destId="{8CA321CD-22AD-47CD-8C67-044D02DA0A6A}" srcOrd="7" destOrd="0" presId="urn:microsoft.com/office/officeart/2005/8/layout/default"/>
    <dgm:cxn modelId="{C2C9B222-1891-459F-991C-A10A0A9F0DE8}" type="presParOf" srcId="{D050DB17-04B6-43B9-B638-2DEBD98D79AF}" destId="{D5857C5F-AC32-405A-9781-0796F4D228B5}" srcOrd="8" destOrd="0" presId="urn:microsoft.com/office/officeart/2005/8/layout/default"/>
    <dgm:cxn modelId="{AE8C0D41-3DAD-4466-BB77-7F0D6B35A96C}" type="presParOf" srcId="{D050DB17-04B6-43B9-B638-2DEBD98D79AF}" destId="{BF0D6DE4-A008-40EE-A78E-ED76768BC6A5}" srcOrd="9" destOrd="0" presId="urn:microsoft.com/office/officeart/2005/8/layout/default"/>
    <dgm:cxn modelId="{775F1735-BEA1-4371-B7A0-D9A1E9DCB3A7}" type="presParOf" srcId="{D050DB17-04B6-43B9-B638-2DEBD98D79AF}" destId="{38C787C0-E04B-4412-AB3F-A520D864CAC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47078-E62E-448E-9E92-5D189FC45BF0}">
      <dsp:nvSpPr>
        <dsp:cNvPr id="0" name=""/>
        <dsp:cNvSpPr/>
      </dsp:nvSpPr>
      <dsp:spPr>
        <a:xfrm>
          <a:off x="0" y="225649"/>
          <a:ext cx="5281505" cy="181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Montserrat" panose="00000500000000000000" pitchFamily="2" charset="0"/>
            </a:rPr>
            <a:t>Goal-free evaluation (GFE) is any evaluation in which the evaluator conducts the evaluation without referencing the evaluand’s predetermined goals and objectives. </a:t>
          </a:r>
        </a:p>
      </dsp:txBody>
      <dsp:txXfrm>
        <a:off x="88756" y="314405"/>
        <a:ext cx="5103993" cy="1640667"/>
      </dsp:txXfrm>
    </dsp:sp>
    <dsp:sp modelId="{75ABECC0-21C2-4571-9F2D-F089A35817A9}">
      <dsp:nvSpPr>
        <dsp:cNvPr id="0" name=""/>
        <dsp:cNvSpPr/>
      </dsp:nvSpPr>
      <dsp:spPr>
        <a:xfrm>
          <a:off x="0" y="2104309"/>
          <a:ext cx="5281505" cy="181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Montserrat" panose="00000500000000000000" pitchFamily="2" charset="0"/>
            </a:rPr>
            <a:t>“As you can learn from any baseball pitcher who has set out in the first inning to pitch a shutout, the game’s final score is the thing that counts, not good intentions.”</a:t>
          </a:r>
        </a:p>
      </dsp:txBody>
      <dsp:txXfrm>
        <a:off x="88756" y="2193065"/>
        <a:ext cx="5103993" cy="1640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A0578-2532-4B8F-A104-70E0F568DE29}">
      <dsp:nvSpPr>
        <dsp:cNvPr id="0" name=""/>
        <dsp:cNvSpPr/>
      </dsp:nvSpPr>
      <dsp:spPr>
        <a:xfrm>
          <a:off x="0" y="196489"/>
          <a:ext cx="5281505"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ontserrat" panose="00000500000000000000" pitchFamily="2" charset="0"/>
            </a:rPr>
            <a:t>The goal-free evaluator:</a:t>
          </a:r>
        </a:p>
      </dsp:txBody>
      <dsp:txXfrm>
        <a:off x="28100" y="224589"/>
        <a:ext cx="5225305" cy="519439"/>
      </dsp:txXfrm>
    </dsp:sp>
    <dsp:sp modelId="{C3796465-A101-4489-BF9E-2FDEEBA57026}">
      <dsp:nvSpPr>
        <dsp:cNvPr id="0" name=""/>
        <dsp:cNvSpPr/>
      </dsp:nvSpPr>
      <dsp:spPr>
        <a:xfrm>
          <a:off x="0" y="772128"/>
          <a:ext cx="5281505" cy="3179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88"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latin typeface="Montserrat" panose="00000500000000000000" pitchFamily="2" charset="0"/>
            </a:rPr>
            <a:t>Identifies relevant effects to examine without referencing goals and objectives</a:t>
          </a:r>
        </a:p>
        <a:p>
          <a:pPr marL="171450" lvl="1" indent="-171450" algn="l" defTabSz="844550">
            <a:lnSpc>
              <a:spcPct val="90000"/>
            </a:lnSpc>
            <a:spcBef>
              <a:spcPct val="0"/>
            </a:spcBef>
            <a:spcAft>
              <a:spcPct val="20000"/>
            </a:spcAft>
            <a:buChar char="•"/>
          </a:pPr>
          <a:r>
            <a:rPr lang="en-US" sz="1900" kern="1200">
              <a:latin typeface="Montserrat" panose="00000500000000000000" pitchFamily="2" charset="0"/>
            </a:rPr>
            <a:t>Observes what occurred without being prompted by the goals and objectives</a:t>
          </a:r>
        </a:p>
        <a:p>
          <a:pPr marL="171450" lvl="1" indent="-171450" algn="l" defTabSz="844550">
            <a:lnSpc>
              <a:spcPct val="90000"/>
            </a:lnSpc>
            <a:spcBef>
              <a:spcPct val="0"/>
            </a:spcBef>
            <a:spcAft>
              <a:spcPct val="20000"/>
            </a:spcAft>
            <a:buChar char="•"/>
          </a:pPr>
          <a:r>
            <a:rPr lang="en-US" sz="1900" kern="1200" dirty="0">
              <a:latin typeface="Montserrat" panose="00000500000000000000" pitchFamily="2" charset="0"/>
            </a:rPr>
            <a:t>Determines if and to what degree the outcomes are attributable to the evaluand </a:t>
          </a:r>
        </a:p>
        <a:p>
          <a:pPr marL="171450" lvl="1" indent="-171450" algn="l" defTabSz="844550">
            <a:lnSpc>
              <a:spcPct val="90000"/>
            </a:lnSpc>
            <a:spcBef>
              <a:spcPct val="0"/>
            </a:spcBef>
            <a:spcAft>
              <a:spcPct val="20000"/>
            </a:spcAft>
            <a:buChar char="•"/>
          </a:pPr>
          <a:r>
            <a:rPr lang="en-US" sz="1900" kern="1200" dirty="0">
              <a:latin typeface="Montserrat" panose="00000500000000000000" pitchFamily="2" charset="0"/>
            </a:rPr>
            <a:t>Determines the degree to which the outcomes are positive, negative, or neutral</a:t>
          </a:r>
        </a:p>
      </dsp:txBody>
      <dsp:txXfrm>
        <a:off x="0" y="772128"/>
        <a:ext cx="5281505" cy="3179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C5E1F-0571-474E-A659-1E712D8FCF6F}">
      <dsp:nvSpPr>
        <dsp:cNvPr id="0" name=""/>
        <dsp:cNvSpPr/>
      </dsp:nvSpPr>
      <dsp:spPr>
        <a:xfrm>
          <a:off x="0" y="180343"/>
          <a:ext cx="5281505" cy="17450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ontserrat" panose="00000500000000000000" pitchFamily="2" charset="0"/>
            </a:rPr>
            <a:t>Ralph Tyler (1931, 1942) introduced GBE in evaluating secondary education in the 1930s and 1940s.</a:t>
          </a:r>
        </a:p>
      </dsp:txBody>
      <dsp:txXfrm>
        <a:off x="85184" y="265527"/>
        <a:ext cx="5111137" cy="1574639"/>
      </dsp:txXfrm>
    </dsp:sp>
    <dsp:sp modelId="{8CD6C6E6-15A7-4649-8219-6FCEA1DA2BB0}">
      <dsp:nvSpPr>
        <dsp:cNvPr id="0" name=""/>
        <dsp:cNvSpPr/>
      </dsp:nvSpPr>
      <dsp:spPr>
        <a:xfrm>
          <a:off x="0" y="1991590"/>
          <a:ext cx="5281505" cy="19762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a:t>
          </a:r>
          <a:r>
            <a:rPr lang="en-US" sz="2300" kern="1200" dirty="0">
              <a:latin typeface="Montserrat" panose="00000500000000000000" pitchFamily="2" charset="0"/>
            </a:rPr>
            <a:t>As evaluation emerged as an independent field within the social sciences, it became closely identified with the measurement of goal attainment.”</a:t>
          </a:r>
        </a:p>
      </dsp:txBody>
      <dsp:txXfrm>
        <a:off x="96470" y="2088060"/>
        <a:ext cx="5088565" cy="17832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BBFED-DCCC-4EC1-8D03-931FAC49E163}">
      <dsp:nvSpPr>
        <dsp:cNvPr id="0" name=""/>
        <dsp:cNvSpPr/>
      </dsp:nvSpPr>
      <dsp:spPr>
        <a:xfrm rot="5400000">
          <a:off x="3228998" y="-1249927"/>
          <a:ext cx="3536562" cy="6764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Determines goals &amp; objectives</a:t>
          </a:r>
        </a:p>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Classifies the objectives by type</a:t>
          </a:r>
        </a:p>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Refines the objectives &amp; puts them into behavioral terms</a:t>
          </a:r>
        </a:p>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Identifies situations when these behaviors may be observed</a:t>
          </a:r>
        </a:p>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Tests &amp; chooses different measures for gathering evidence</a:t>
          </a:r>
        </a:p>
        <a:p>
          <a:pPr marL="171450" lvl="1" indent="-171450" algn="l" defTabSz="800100">
            <a:lnSpc>
              <a:spcPct val="90000"/>
            </a:lnSpc>
            <a:spcBef>
              <a:spcPct val="0"/>
            </a:spcBef>
            <a:spcAft>
              <a:spcPct val="15000"/>
            </a:spcAft>
            <a:buChar char="•"/>
          </a:pPr>
          <a:r>
            <a:rPr lang="en-US" sz="1800" kern="1200">
              <a:latin typeface="Montserrat" panose="00000500000000000000" pitchFamily="2" charset="0"/>
            </a:rPr>
            <a:t>Pilot-tests instruments &amp; collects performance data</a:t>
          </a:r>
        </a:p>
        <a:p>
          <a:pPr marL="171450" lvl="1" indent="-171450" algn="l" defTabSz="800100">
            <a:lnSpc>
              <a:spcPct val="90000"/>
            </a:lnSpc>
            <a:spcBef>
              <a:spcPct val="0"/>
            </a:spcBef>
            <a:spcAft>
              <a:spcPct val="15000"/>
            </a:spcAft>
            <a:buChar char="•"/>
          </a:pPr>
          <a:r>
            <a:rPr lang="en-US" sz="1800" kern="1200" dirty="0">
              <a:latin typeface="Montserrat" panose="00000500000000000000" pitchFamily="2" charset="0"/>
            </a:rPr>
            <a:t>Compares performance data &amp; behavioral objectives </a:t>
          </a:r>
        </a:p>
      </dsp:txBody>
      <dsp:txXfrm rot="-5400000">
        <a:off x="1615156" y="536556"/>
        <a:ext cx="6591607" cy="3191280"/>
      </dsp:txXfrm>
    </dsp:sp>
    <dsp:sp modelId="{A18267B3-B821-4F71-8BCA-016C21A87BBC}">
      <dsp:nvSpPr>
        <dsp:cNvPr id="0" name=""/>
        <dsp:cNvSpPr/>
      </dsp:nvSpPr>
      <dsp:spPr>
        <a:xfrm>
          <a:off x="0" y="0"/>
          <a:ext cx="1612995" cy="41116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ontserrat" panose="00000500000000000000" pitchFamily="2" charset="0"/>
            </a:rPr>
            <a:t>The evaluator: </a:t>
          </a:r>
        </a:p>
      </dsp:txBody>
      <dsp:txXfrm>
        <a:off x="78740" y="78740"/>
        <a:ext cx="1455515" cy="39541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ABD3B-D2E0-48C8-A75C-AA0953F14B80}">
      <dsp:nvSpPr>
        <dsp:cNvPr id="0" name=""/>
        <dsp:cNvSpPr/>
      </dsp:nvSpPr>
      <dsp:spPr>
        <a:xfrm>
          <a:off x="0" y="276041"/>
          <a:ext cx="5281505" cy="15536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Montserrat" panose="00000500000000000000" pitchFamily="2" charset="0"/>
            </a:rPr>
            <a:t>Hippocrates was unconcerned about his patients’ personal or individual treatment goals.</a:t>
          </a:r>
        </a:p>
      </dsp:txBody>
      <dsp:txXfrm>
        <a:off x="75841" y="351882"/>
        <a:ext cx="5129823" cy="1401929"/>
      </dsp:txXfrm>
    </dsp:sp>
    <dsp:sp modelId="{2D2E2CCA-1187-4611-A3FC-C184BCE14E5A}">
      <dsp:nvSpPr>
        <dsp:cNvPr id="0" name=""/>
        <dsp:cNvSpPr/>
      </dsp:nvSpPr>
      <dsp:spPr>
        <a:xfrm>
          <a:off x="0" y="1895893"/>
          <a:ext cx="5281505" cy="19762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ontserrat" panose="00000500000000000000" pitchFamily="2" charset="0"/>
            </a:rPr>
            <a:t>He was interested in carefully examining, describing, categorizing, diagnosing, and treating the person’s dysfunction and symptomology. </a:t>
          </a:r>
        </a:p>
      </dsp:txBody>
      <dsp:txXfrm>
        <a:off x="96470" y="1992363"/>
        <a:ext cx="5088565" cy="17832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E3DC8-8231-4386-97D5-911D09294381}">
      <dsp:nvSpPr>
        <dsp:cNvPr id="0" name=""/>
        <dsp:cNvSpPr/>
      </dsp:nvSpPr>
      <dsp:spPr>
        <a:xfrm>
          <a:off x="0" y="1418617"/>
          <a:ext cx="5532039" cy="25745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latin typeface="Montserrat" panose="00000500000000000000" pitchFamily="2" charset="0"/>
            </a:rPr>
            <a:t>“These things, I say, Raphael considered, and not being able to approach Michelangelo in that part of the nude, he resolved in these other parts to emulate and perhaps surpass him.”</a:t>
          </a:r>
        </a:p>
      </dsp:txBody>
      <dsp:txXfrm>
        <a:off x="0" y="1418617"/>
        <a:ext cx="5532039" cy="2574571"/>
      </dsp:txXfrm>
    </dsp:sp>
    <dsp:sp modelId="{C79CC59A-BD9D-44CB-8BAF-8301141E3643}">
      <dsp:nvSpPr>
        <dsp:cNvPr id="0" name=""/>
        <dsp:cNvSpPr/>
      </dsp:nvSpPr>
      <dsp:spPr>
        <a:xfrm rot="10800000">
          <a:off x="0" y="1297"/>
          <a:ext cx="5532039" cy="145593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ontserrat" panose="00000500000000000000" pitchFamily="2" charset="0"/>
            </a:rPr>
            <a:t>In </a:t>
          </a:r>
          <a:r>
            <a:rPr lang="en-US" sz="2200" i="1" kern="1200" dirty="0">
              <a:latin typeface="Montserrat" panose="00000500000000000000" pitchFamily="2" charset="0"/>
            </a:rPr>
            <a:t>The Lives of the Artists (1550-68), </a:t>
          </a:r>
          <a:r>
            <a:rPr lang="en-US" sz="2200" kern="1200" dirty="0">
              <a:latin typeface="Montserrat" panose="00000500000000000000" pitchFamily="2" charset="0"/>
            </a:rPr>
            <a:t>Vasari writes: </a:t>
          </a:r>
        </a:p>
      </dsp:txBody>
      <dsp:txXfrm rot="10800000">
        <a:off x="0" y="1297"/>
        <a:ext cx="5532039" cy="9460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DCEFF-ECD3-492B-809F-1778A271E813}">
      <dsp:nvSpPr>
        <dsp:cNvPr id="0" name=""/>
        <dsp:cNvSpPr/>
      </dsp:nvSpPr>
      <dsp:spPr>
        <a:xfrm>
          <a:off x="0" y="0"/>
          <a:ext cx="55745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D4B642-0D03-4CF9-85CA-57B77A629736}">
      <dsp:nvSpPr>
        <dsp:cNvPr id="0" name=""/>
        <dsp:cNvSpPr/>
      </dsp:nvSpPr>
      <dsp:spPr>
        <a:xfrm>
          <a:off x="0" y="0"/>
          <a:ext cx="5574569" cy="207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dirty="0">
              <a:latin typeface="Montserrat" panose="00000500000000000000" pitchFamily="2" charset="0"/>
            </a:rPr>
            <a:t>In Colonial American, the local government or clergy created supervisory committees tasked with evaluating teachers and the quality of school instruction.</a:t>
          </a:r>
        </a:p>
      </dsp:txBody>
      <dsp:txXfrm>
        <a:off x="0" y="0"/>
        <a:ext cx="5574569" cy="2074069"/>
      </dsp:txXfrm>
    </dsp:sp>
    <dsp:sp modelId="{01184BAA-B4EE-4EDF-94A1-4B963E37BC6A}">
      <dsp:nvSpPr>
        <dsp:cNvPr id="0" name=""/>
        <dsp:cNvSpPr/>
      </dsp:nvSpPr>
      <dsp:spPr>
        <a:xfrm>
          <a:off x="0" y="2074069"/>
          <a:ext cx="55745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02060-1857-452A-A88E-91051553AA72}">
      <dsp:nvSpPr>
        <dsp:cNvPr id="0" name=""/>
        <dsp:cNvSpPr/>
      </dsp:nvSpPr>
      <dsp:spPr>
        <a:xfrm>
          <a:off x="0" y="2074069"/>
          <a:ext cx="5574569" cy="207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dirty="0">
              <a:latin typeface="Montserrat" panose="00000500000000000000" pitchFamily="2" charset="0"/>
            </a:rPr>
            <a:t>There was substantial uncertainty and variation in the evaluation agenda, the criteria used to judge the teachers and/or school, and the methods used to do so.</a:t>
          </a:r>
        </a:p>
      </dsp:txBody>
      <dsp:txXfrm>
        <a:off x="0" y="2074069"/>
        <a:ext cx="5574569" cy="20740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2A299-6FC1-4C49-8739-09275AD80DE2}">
      <dsp:nvSpPr>
        <dsp:cNvPr id="0" name=""/>
        <dsp:cNvSpPr/>
      </dsp:nvSpPr>
      <dsp:spPr>
        <a:xfrm>
          <a:off x="0" y="0"/>
          <a:ext cx="8390382" cy="657061"/>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kern="1200" dirty="0">
              <a:latin typeface="Montserrat" panose="00000500000000000000" pitchFamily="2" charset="0"/>
            </a:rPr>
            <a:t>As external, ex-post facto, participatory, outcome evaluations</a:t>
          </a:r>
        </a:p>
      </dsp:txBody>
      <dsp:txXfrm>
        <a:off x="19245" y="19245"/>
        <a:ext cx="7604484" cy="618571"/>
      </dsp:txXfrm>
    </dsp:sp>
    <dsp:sp modelId="{DBED9689-5F4B-4CE2-A910-948953AA7BAD}">
      <dsp:nvSpPr>
        <dsp:cNvPr id="0" name=""/>
        <dsp:cNvSpPr/>
      </dsp:nvSpPr>
      <dsp:spPr>
        <a:xfrm>
          <a:off x="626554" y="748320"/>
          <a:ext cx="8390382" cy="657061"/>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kern="1200" dirty="0">
              <a:latin typeface="Montserrat" panose="00000500000000000000" pitchFamily="2" charset="0"/>
            </a:rPr>
            <a:t>For formative, summative, &amp; </a:t>
          </a:r>
          <a:r>
            <a:rPr lang="en-US" sz="1900" b="0" kern="1200" dirty="0" err="1">
              <a:latin typeface="Montserrat" panose="00000500000000000000" pitchFamily="2" charset="0"/>
            </a:rPr>
            <a:t>metaevaluation</a:t>
          </a:r>
          <a:r>
            <a:rPr lang="en-US" sz="1900" b="0" kern="1200" dirty="0">
              <a:latin typeface="Montserrat" panose="00000500000000000000" pitchFamily="2" charset="0"/>
            </a:rPr>
            <a:t> purposes</a:t>
          </a:r>
        </a:p>
      </dsp:txBody>
      <dsp:txXfrm>
        <a:off x="645799" y="767565"/>
        <a:ext cx="7298247" cy="618571"/>
      </dsp:txXfrm>
    </dsp:sp>
    <dsp:sp modelId="{C8DF53FB-0197-4509-B9E5-D1DBEBBDC18E}">
      <dsp:nvSpPr>
        <dsp:cNvPr id="0" name=""/>
        <dsp:cNvSpPr/>
      </dsp:nvSpPr>
      <dsp:spPr>
        <a:xfrm>
          <a:off x="1253109" y="1496640"/>
          <a:ext cx="8390382" cy="657061"/>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kern="1200" dirty="0">
              <a:latin typeface="Montserrat" panose="00000500000000000000" pitchFamily="2" charset="0"/>
            </a:rPr>
            <a:t>To investigate a broad range of outcomes</a:t>
          </a:r>
        </a:p>
      </dsp:txBody>
      <dsp:txXfrm>
        <a:off x="1272354" y="1515885"/>
        <a:ext cx="7298247" cy="618571"/>
      </dsp:txXfrm>
    </dsp:sp>
    <dsp:sp modelId="{6AEACAC9-8A54-4202-919A-582909A44457}">
      <dsp:nvSpPr>
        <dsp:cNvPr id="0" name=""/>
        <dsp:cNvSpPr/>
      </dsp:nvSpPr>
      <dsp:spPr>
        <a:xfrm>
          <a:off x="1879663" y="2244960"/>
          <a:ext cx="8390382" cy="657061"/>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kern="1200" dirty="0">
              <a:latin typeface="Montserrat" panose="00000500000000000000" pitchFamily="2" charset="0"/>
            </a:rPr>
            <a:t>To determine outcome attribution</a:t>
          </a:r>
        </a:p>
      </dsp:txBody>
      <dsp:txXfrm>
        <a:off x="1898908" y="2264205"/>
        <a:ext cx="7298247" cy="618571"/>
      </dsp:txXfrm>
    </dsp:sp>
    <dsp:sp modelId="{E160B7A6-92D4-4965-80CB-CE600B842C6F}">
      <dsp:nvSpPr>
        <dsp:cNvPr id="0" name=""/>
        <dsp:cNvSpPr/>
      </dsp:nvSpPr>
      <dsp:spPr>
        <a:xfrm>
          <a:off x="2506218" y="2993280"/>
          <a:ext cx="8390382" cy="657061"/>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kern="1200">
              <a:latin typeface="Montserrat" panose="00000500000000000000" pitchFamily="2" charset="0"/>
            </a:rPr>
            <a:t>To supplement GBE</a:t>
          </a:r>
        </a:p>
      </dsp:txBody>
      <dsp:txXfrm>
        <a:off x="2525463" y="3012525"/>
        <a:ext cx="7298247" cy="618571"/>
      </dsp:txXfrm>
    </dsp:sp>
    <dsp:sp modelId="{1FA88451-8E96-4AA0-BFF3-D90D7BB5F0D6}">
      <dsp:nvSpPr>
        <dsp:cNvPr id="0" name=""/>
        <dsp:cNvSpPr/>
      </dsp:nvSpPr>
      <dsp:spPr>
        <a:xfrm>
          <a:off x="7963291" y="480019"/>
          <a:ext cx="427090" cy="427090"/>
        </a:xfrm>
        <a:prstGeom prst="downArrow">
          <a:avLst>
            <a:gd name="adj1" fmla="val 55000"/>
            <a:gd name="adj2" fmla="val 45000"/>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059386" y="480019"/>
        <a:ext cx="234900" cy="321385"/>
      </dsp:txXfrm>
    </dsp:sp>
    <dsp:sp modelId="{D199E70D-18C5-49A0-A791-9B995D0A24FF}">
      <dsp:nvSpPr>
        <dsp:cNvPr id="0" name=""/>
        <dsp:cNvSpPr/>
      </dsp:nvSpPr>
      <dsp:spPr>
        <a:xfrm>
          <a:off x="8589846" y="1228340"/>
          <a:ext cx="427090" cy="427090"/>
        </a:xfrm>
        <a:prstGeom prst="downArrow">
          <a:avLst>
            <a:gd name="adj1" fmla="val 55000"/>
            <a:gd name="adj2" fmla="val 45000"/>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685941" y="1228340"/>
        <a:ext cx="234900" cy="321385"/>
      </dsp:txXfrm>
    </dsp:sp>
    <dsp:sp modelId="{0B7110A6-4EC0-4F7A-BBC0-B428A0EBC0B7}">
      <dsp:nvSpPr>
        <dsp:cNvPr id="0" name=""/>
        <dsp:cNvSpPr/>
      </dsp:nvSpPr>
      <dsp:spPr>
        <a:xfrm>
          <a:off x="9216400" y="1965709"/>
          <a:ext cx="427090" cy="427090"/>
        </a:xfrm>
        <a:prstGeom prst="downArrow">
          <a:avLst>
            <a:gd name="adj1" fmla="val 55000"/>
            <a:gd name="adj2" fmla="val 45000"/>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9312495" y="1965709"/>
        <a:ext cx="234900" cy="321385"/>
      </dsp:txXfrm>
    </dsp:sp>
    <dsp:sp modelId="{D8881BCB-A7DF-432A-B132-7845DEFCFAAA}">
      <dsp:nvSpPr>
        <dsp:cNvPr id="0" name=""/>
        <dsp:cNvSpPr/>
      </dsp:nvSpPr>
      <dsp:spPr>
        <a:xfrm>
          <a:off x="9842955" y="2721329"/>
          <a:ext cx="427090" cy="427090"/>
        </a:xfrm>
        <a:prstGeom prst="downArrow">
          <a:avLst>
            <a:gd name="adj1" fmla="val 55000"/>
            <a:gd name="adj2" fmla="val 45000"/>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9939050" y="2721329"/>
        <a:ext cx="234900" cy="3213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78988-6A9F-47CA-AEE6-0DAE3A1FEC42}">
      <dsp:nvSpPr>
        <dsp:cNvPr id="0" name=""/>
        <dsp:cNvSpPr/>
      </dsp:nvSpPr>
      <dsp:spPr>
        <a:xfrm>
          <a:off x="541192" y="903"/>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Montserrat" panose="00000500000000000000" pitchFamily="2" charset="0"/>
            </a:rPr>
            <a:t>Key informant interviews</a:t>
          </a:r>
          <a:endParaRPr lang="en-US" sz="2200" kern="1200">
            <a:latin typeface="Montserrat" panose="00000500000000000000" pitchFamily="2" charset="0"/>
          </a:endParaRPr>
        </a:p>
      </dsp:txBody>
      <dsp:txXfrm>
        <a:off x="541192" y="903"/>
        <a:ext cx="3097898" cy="1858739"/>
      </dsp:txXfrm>
    </dsp:sp>
    <dsp:sp modelId="{0DB49142-E843-4F9F-8511-234FC556588D}">
      <dsp:nvSpPr>
        <dsp:cNvPr id="0" name=""/>
        <dsp:cNvSpPr/>
      </dsp:nvSpPr>
      <dsp:spPr>
        <a:xfrm>
          <a:off x="3948880" y="903"/>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Montserrat" panose="00000500000000000000" pitchFamily="2" charset="0"/>
            </a:rPr>
            <a:t>Direct observation</a:t>
          </a:r>
          <a:endParaRPr lang="en-US" sz="2200" kern="1200">
            <a:latin typeface="Montserrat" panose="00000500000000000000" pitchFamily="2" charset="0"/>
          </a:endParaRPr>
        </a:p>
      </dsp:txBody>
      <dsp:txXfrm>
        <a:off x="3948880" y="903"/>
        <a:ext cx="3097898" cy="1858739"/>
      </dsp:txXfrm>
    </dsp:sp>
    <dsp:sp modelId="{B150E4FB-FFCB-45DF-B7E3-76541439F1B8}">
      <dsp:nvSpPr>
        <dsp:cNvPr id="0" name=""/>
        <dsp:cNvSpPr/>
      </dsp:nvSpPr>
      <dsp:spPr>
        <a:xfrm>
          <a:off x="7356569" y="903"/>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Montserrat" panose="00000500000000000000" pitchFamily="2" charset="0"/>
            </a:rPr>
            <a:t>Document/archival analysis</a:t>
          </a:r>
          <a:endParaRPr lang="en-US" sz="2200" kern="1200">
            <a:latin typeface="Montserrat" panose="00000500000000000000" pitchFamily="2" charset="0"/>
          </a:endParaRPr>
        </a:p>
      </dsp:txBody>
      <dsp:txXfrm>
        <a:off x="7356569" y="903"/>
        <a:ext cx="3097898" cy="1858739"/>
      </dsp:txXfrm>
    </dsp:sp>
    <dsp:sp modelId="{7607FDF8-F227-4D85-8307-DDA8B1C78877}">
      <dsp:nvSpPr>
        <dsp:cNvPr id="0" name=""/>
        <dsp:cNvSpPr/>
      </dsp:nvSpPr>
      <dsp:spPr>
        <a:xfrm>
          <a:off x="541192" y="2169431"/>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Montserrat" panose="00000500000000000000" pitchFamily="2" charset="0"/>
            </a:rPr>
            <a:t>Survey questionnaires</a:t>
          </a:r>
          <a:endParaRPr lang="en-US" sz="2200" kern="1200">
            <a:latin typeface="Montserrat" panose="00000500000000000000" pitchFamily="2" charset="0"/>
          </a:endParaRPr>
        </a:p>
      </dsp:txBody>
      <dsp:txXfrm>
        <a:off x="541192" y="2169431"/>
        <a:ext cx="3097898" cy="1858739"/>
      </dsp:txXfrm>
    </dsp:sp>
    <dsp:sp modelId="{D5857C5F-AC32-405A-9781-0796F4D228B5}">
      <dsp:nvSpPr>
        <dsp:cNvPr id="0" name=""/>
        <dsp:cNvSpPr/>
      </dsp:nvSpPr>
      <dsp:spPr>
        <a:xfrm>
          <a:off x="3948880" y="2169431"/>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Montserrat" panose="00000500000000000000" pitchFamily="2" charset="0"/>
            </a:rPr>
            <a:t>Case studies</a:t>
          </a:r>
          <a:endParaRPr lang="en-US" sz="2200" kern="1200" dirty="0">
            <a:latin typeface="Montserrat" panose="00000500000000000000" pitchFamily="2" charset="0"/>
          </a:endParaRPr>
        </a:p>
      </dsp:txBody>
      <dsp:txXfrm>
        <a:off x="3948880" y="2169431"/>
        <a:ext cx="3097898" cy="1858739"/>
      </dsp:txXfrm>
    </dsp:sp>
    <dsp:sp modelId="{38C787C0-E04B-4412-AB3F-A520D864CAC9}">
      <dsp:nvSpPr>
        <dsp:cNvPr id="0" name=""/>
        <dsp:cNvSpPr/>
      </dsp:nvSpPr>
      <dsp:spPr>
        <a:xfrm>
          <a:off x="7356569" y="2169431"/>
          <a:ext cx="3097898" cy="1858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Montserrat" panose="00000500000000000000" pitchFamily="2" charset="0"/>
            </a:rPr>
            <a:t>Checklist approach</a:t>
          </a:r>
          <a:endParaRPr lang="en-US" sz="2200" kern="1200">
            <a:latin typeface="Montserrat" panose="00000500000000000000" pitchFamily="2" charset="0"/>
          </a:endParaRPr>
        </a:p>
      </dsp:txBody>
      <dsp:txXfrm>
        <a:off x="7356569" y="2169431"/>
        <a:ext cx="3097898" cy="18587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BBA74-6866-48D8-A733-62911A138F5B}" type="datetimeFigureOut">
              <a:rPr lang="en-US" smtClean="0"/>
              <a:t>9/20/2024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F0806B-C522-40E0-B027-2DD24B5B7D51}" type="slidenum">
              <a:rPr lang="en-US" smtClean="0"/>
              <a:t>‹#›</a:t>
            </a:fld>
            <a:endParaRPr lang="en-US"/>
          </a:p>
        </p:txBody>
      </p:sp>
    </p:spTree>
    <p:extLst>
      <p:ext uri="{BB962C8B-B14F-4D97-AF65-F5344CB8AC3E}">
        <p14:creationId xmlns:p14="http://schemas.microsoft.com/office/powerpoint/2010/main" val="441226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0000"/>
              </a:lnSpc>
              <a:spcBef>
                <a:spcPts val="0"/>
              </a:spcBef>
              <a:spcAft>
                <a:spcPts val="0"/>
              </a:spcAft>
              <a:buNone/>
              <a:tabLst>
                <a:tab pos="457200" algn="l"/>
              </a:tabLst>
            </a:pPr>
            <a:endParaRPr lang="en-US" dirty="0">
              <a:highlight>
                <a:srgbClr val="FFFF00"/>
              </a:highlight>
            </a:endParaRPr>
          </a:p>
        </p:txBody>
      </p:sp>
      <p:sp>
        <p:nvSpPr>
          <p:cNvPr id="4" name="Slide Number Placeholder 3"/>
          <p:cNvSpPr>
            <a:spLocks noGrp="1"/>
          </p:cNvSpPr>
          <p:nvPr>
            <p:ph type="sldNum" sz="quarter" idx="5"/>
          </p:nvPr>
        </p:nvSpPr>
        <p:spPr/>
        <p:txBody>
          <a:bodyPr/>
          <a:lstStyle/>
          <a:p>
            <a:fld id="{E4F0806B-C522-40E0-B027-2DD24B5B7D51}" type="slidenum">
              <a:rPr lang="en-US" smtClean="0"/>
              <a:t>1</a:t>
            </a:fld>
            <a:endParaRPr lang="en-US"/>
          </a:p>
        </p:txBody>
      </p:sp>
    </p:spTree>
    <p:extLst>
      <p:ext uri="{BB962C8B-B14F-4D97-AF65-F5344CB8AC3E}">
        <p14:creationId xmlns:p14="http://schemas.microsoft.com/office/powerpoint/2010/main" val="48079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06B-C522-40E0-B027-2DD24B5B7D51}" type="slidenum">
              <a:rPr lang="en-US" smtClean="0"/>
              <a:t>5</a:t>
            </a:fld>
            <a:endParaRPr lang="en-US"/>
          </a:p>
        </p:txBody>
      </p:sp>
    </p:spTree>
    <p:extLst>
      <p:ext uri="{BB962C8B-B14F-4D97-AF65-F5344CB8AC3E}">
        <p14:creationId xmlns:p14="http://schemas.microsoft.com/office/powerpoint/2010/main" val="1929892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06B-C522-40E0-B027-2DD24B5B7D51}" type="slidenum">
              <a:rPr lang="en-US" smtClean="0"/>
              <a:t>6</a:t>
            </a:fld>
            <a:endParaRPr lang="en-US"/>
          </a:p>
        </p:txBody>
      </p:sp>
    </p:spTree>
    <p:extLst>
      <p:ext uri="{BB962C8B-B14F-4D97-AF65-F5344CB8AC3E}">
        <p14:creationId xmlns:p14="http://schemas.microsoft.com/office/powerpoint/2010/main" val="1323315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06B-C522-40E0-B027-2DD24B5B7D51}" type="slidenum">
              <a:rPr lang="en-US" smtClean="0"/>
              <a:t>13</a:t>
            </a:fld>
            <a:endParaRPr lang="en-US"/>
          </a:p>
        </p:txBody>
      </p:sp>
    </p:spTree>
    <p:extLst>
      <p:ext uri="{BB962C8B-B14F-4D97-AF65-F5344CB8AC3E}">
        <p14:creationId xmlns:p14="http://schemas.microsoft.com/office/powerpoint/2010/main" val="2038631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06B-C522-40E0-B027-2DD24B5B7D51}" type="slidenum">
              <a:rPr lang="en-US" smtClean="0"/>
              <a:t>17</a:t>
            </a:fld>
            <a:endParaRPr lang="en-US"/>
          </a:p>
        </p:txBody>
      </p:sp>
    </p:spTree>
    <p:extLst>
      <p:ext uri="{BB962C8B-B14F-4D97-AF65-F5344CB8AC3E}">
        <p14:creationId xmlns:p14="http://schemas.microsoft.com/office/powerpoint/2010/main" val="1897253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3821-597E-4B4F-8572-5DA1CB183565}"/>
              </a:ext>
            </a:extLst>
          </p:cNvPr>
          <p:cNvSpPr>
            <a:spLocks noGrp="1"/>
          </p:cNvSpPr>
          <p:nvPr>
            <p:ph type="ctrTitle"/>
          </p:nvPr>
        </p:nvSpPr>
        <p:spPr>
          <a:xfrm>
            <a:off x="548640" y="950976"/>
            <a:ext cx="6509385" cy="3556730"/>
          </a:xfrm>
        </p:spPr>
        <p:txBody>
          <a:bodyPr anchor="t">
            <a:norm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F4C38D70-8FF5-47D7-A0DD-087A227BC94F}"/>
              </a:ext>
            </a:extLst>
          </p:cNvPr>
          <p:cNvSpPr>
            <a:spLocks noGrp="1"/>
          </p:cNvSpPr>
          <p:nvPr>
            <p:ph type="subTitle" idx="1"/>
          </p:nvPr>
        </p:nvSpPr>
        <p:spPr>
          <a:xfrm>
            <a:off x="576072" y="4572000"/>
            <a:ext cx="6481953" cy="1485900"/>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DB5B485-516D-48B7-AF1D-69AEEA351A94}"/>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5" name="Footer Placeholder 4">
            <a:extLst>
              <a:ext uri="{FF2B5EF4-FFF2-40B4-BE49-F238E27FC236}">
                <a16:creationId xmlns:a16="http://schemas.microsoft.com/office/drawing/2014/main" id="{1D614DDB-2831-4FF8-9DA7-0449659D7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F178F6-65BA-4964-80E2-DB6EA3355FBB}"/>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3802574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A45AC-24E0-45A1-90C3-7BF96C3FC7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2018E1-7CA3-4B5E-9683-554FDFC63E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95D32D-7150-4DF2-B992-A2B4F5605D94}"/>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5" name="Footer Placeholder 4">
            <a:extLst>
              <a:ext uri="{FF2B5EF4-FFF2-40B4-BE49-F238E27FC236}">
                <a16:creationId xmlns:a16="http://schemas.microsoft.com/office/drawing/2014/main" id="{F3D03F0C-FCA3-464C-B6ED-864DB51E7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41006-DAE1-4326-B1AE-FD527A653BDE}"/>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3139228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B84-BE32-464A-A765-975C21B5CF4B}"/>
              </a:ext>
            </a:extLst>
          </p:cNvPr>
          <p:cNvSpPr>
            <a:spLocks noGrp="1"/>
          </p:cNvSpPr>
          <p:nvPr>
            <p:ph type="title"/>
          </p:nvPr>
        </p:nvSpPr>
        <p:spPr>
          <a:xfrm>
            <a:off x="557923" y="952500"/>
            <a:ext cx="6678695" cy="3962398"/>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640145C2-97CF-4887-904A-8ADC80525A2E}"/>
              </a:ext>
            </a:extLst>
          </p:cNvPr>
          <p:cNvSpPr>
            <a:spLocks noGrp="1"/>
          </p:cNvSpPr>
          <p:nvPr>
            <p:ph type="body" idx="1"/>
          </p:nvPr>
        </p:nvSpPr>
        <p:spPr>
          <a:xfrm>
            <a:off x="8043860" y="952501"/>
            <a:ext cx="3500440" cy="396239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E524559-DA32-4398-A8EE-EED2469D63BB}"/>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5" name="Footer Placeholder 4">
            <a:extLst>
              <a:ext uri="{FF2B5EF4-FFF2-40B4-BE49-F238E27FC236}">
                <a16:creationId xmlns:a16="http://schemas.microsoft.com/office/drawing/2014/main" id="{73967BE1-F1AC-4732-B52E-1C7D63DEF8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13C03-DDF0-48C6-B1BF-D28875F8238F}"/>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914169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F411-42B3-4A17-BE7E-861BE7E7DC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8E0603-F4C0-40AC-A53E-40449D53D741}"/>
              </a:ext>
            </a:extLst>
          </p:cNvPr>
          <p:cNvSpPr>
            <a:spLocks noGrp="1"/>
          </p:cNvSpPr>
          <p:nvPr>
            <p:ph sz="half" idx="1"/>
          </p:nvPr>
        </p:nvSpPr>
        <p:spPr>
          <a:xfrm>
            <a:off x="548640" y="2029968"/>
            <a:ext cx="5281506" cy="41481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6BC5634-2887-4182-A9BE-B382357D4F9C}"/>
              </a:ext>
            </a:extLst>
          </p:cNvPr>
          <p:cNvSpPr>
            <a:spLocks noGrp="1"/>
          </p:cNvSpPr>
          <p:nvPr>
            <p:ph sz="half" idx="2"/>
          </p:nvPr>
        </p:nvSpPr>
        <p:spPr>
          <a:xfrm>
            <a:off x="6257928" y="2029968"/>
            <a:ext cx="5281506" cy="41481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D56B6E74-28E1-4684-B515-4265ED7B1EAE}"/>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6" name="Footer Placeholder 5">
            <a:extLst>
              <a:ext uri="{FF2B5EF4-FFF2-40B4-BE49-F238E27FC236}">
                <a16:creationId xmlns:a16="http://schemas.microsoft.com/office/drawing/2014/main" id="{18D375EA-A8F8-485D-A82F-CD85D4C9E1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D9E4B0-F5E3-407F-A548-B616E774987F}"/>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865481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2161A-7627-4D64-AF08-10D702AFE286}"/>
              </a:ext>
            </a:extLst>
          </p:cNvPr>
          <p:cNvSpPr>
            <a:spLocks noGrp="1"/>
          </p:cNvSpPr>
          <p:nvPr>
            <p:ph type="title"/>
          </p:nvPr>
        </p:nvSpPr>
        <p:spPr>
          <a:xfrm>
            <a:off x="552659" y="950976"/>
            <a:ext cx="10802729" cy="88179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53B6884-07D8-4CC4-BE99-516F1433BED8}"/>
              </a:ext>
            </a:extLst>
          </p:cNvPr>
          <p:cNvSpPr>
            <a:spLocks noGrp="1"/>
          </p:cNvSpPr>
          <p:nvPr>
            <p:ph type="body" idx="1"/>
          </p:nvPr>
        </p:nvSpPr>
        <p:spPr>
          <a:xfrm>
            <a:off x="542918" y="1832772"/>
            <a:ext cx="5281507" cy="742638"/>
          </a:xfrm>
        </p:spPr>
        <p:txBody>
          <a:bodyPr anchor="b">
            <a:normAutofit/>
          </a:bodyPr>
          <a:lstStyle>
            <a:lvl1pPr marL="0" indent="0">
              <a:buNone/>
              <a:defRPr sz="1800" b="1" cap="all" spc="13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182C638-B5A8-4F8C-85AE-33BEAF54C07A}"/>
              </a:ext>
            </a:extLst>
          </p:cNvPr>
          <p:cNvSpPr>
            <a:spLocks noGrp="1"/>
          </p:cNvSpPr>
          <p:nvPr>
            <p:ph sz="half" idx="2"/>
          </p:nvPr>
        </p:nvSpPr>
        <p:spPr>
          <a:xfrm>
            <a:off x="548640" y="2600531"/>
            <a:ext cx="528150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E40D1933-A703-4BDC-A697-728E899EEDE1}"/>
              </a:ext>
            </a:extLst>
          </p:cNvPr>
          <p:cNvSpPr>
            <a:spLocks noGrp="1"/>
          </p:cNvSpPr>
          <p:nvPr>
            <p:ph type="body" sz="quarter" idx="3"/>
          </p:nvPr>
        </p:nvSpPr>
        <p:spPr>
          <a:xfrm>
            <a:off x="6257927" y="1832772"/>
            <a:ext cx="5283202" cy="742638"/>
          </a:xfrm>
        </p:spPr>
        <p:txBody>
          <a:bodyPr anchor="b">
            <a:normAutofit/>
          </a:bodyPr>
          <a:lstStyle>
            <a:lvl1pPr marL="0" indent="0">
              <a:buNone/>
              <a:defRPr sz="1800" b="1" cap="all" spc="13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5925DBD-4D51-4A2D-B1E4-6D094CD1E803}"/>
              </a:ext>
            </a:extLst>
          </p:cNvPr>
          <p:cNvSpPr>
            <a:spLocks noGrp="1"/>
          </p:cNvSpPr>
          <p:nvPr>
            <p:ph sz="quarter" idx="4"/>
          </p:nvPr>
        </p:nvSpPr>
        <p:spPr>
          <a:xfrm>
            <a:off x="6257927" y="2600531"/>
            <a:ext cx="52832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2636E2-E26E-42F7-9E05-3F756C7D17AE}"/>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8" name="Footer Placeholder 7">
            <a:extLst>
              <a:ext uri="{FF2B5EF4-FFF2-40B4-BE49-F238E27FC236}">
                <a16:creationId xmlns:a16="http://schemas.microsoft.com/office/drawing/2014/main" id="{86F7281B-0E5C-421E-AFFE-775F57C5DD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483462-E410-4DC7-AE53-27AABECFE6E8}"/>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3726434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FA68-31B5-48C5-929A-842FDF0FD8E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95A2600-419E-46E9-946F-FBDEDBA1D448}"/>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4" name="Footer Placeholder 3">
            <a:extLst>
              <a:ext uri="{FF2B5EF4-FFF2-40B4-BE49-F238E27FC236}">
                <a16:creationId xmlns:a16="http://schemas.microsoft.com/office/drawing/2014/main" id="{1385F9A9-98FF-4653-A570-9F351A1ABD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D44457-95F1-4B15-A647-B14F91F7A6D4}"/>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356483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19EABA-1008-4E49-9184-3A946ECD7199}"/>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3" name="Footer Placeholder 2">
            <a:extLst>
              <a:ext uri="{FF2B5EF4-FFF2-40B4-BE49-F238E27FC236}">
                <a16:creationId xmlns:a16="http://schemas.microsoft.com/office/drawing/2014/main" id="{D05C3BD0-269D-4127-B5F7-84B0D8A742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623447-C740-4495-93EC-7252B1B929E4}"/>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1855480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D1155-71E7-4F0A-BB62-933743CF6EDD}"/>
              </a:ext>
            </a:extLst>
          </p:cNvPr>
          <p:cNvSpPr>
            <a:spLocks noGrp="1"/>
          </p:cNvSpPr>
          <p:nvPr>
            <p:ph type="title"/>
          </p:nvPr>
        </p:nvSpPr>
        <p:spPr>
          <a:xfrm>
            <a:off x="548640" y="952500"/>
            <a:ext cx="4124084" cy="2362200"/>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0CB6D44-5A1E-4176-8766-4B81E045D50A}"/>
              </a:ext>
            </a:extLst>
          </p:cNvPr>
          <p:cNvSpPr>
            <a:spLocks noGrp="1"/>
          </p:cNvSpPr>
          <p:nvPr>
            <p:ph idx="1"/>
          </p:nvPr>
        </p:nvSpPr>
        <p:spPr>
          <a:xfrm>
            <a:off x="5600700" y="952500"/>
            <a:ext cx="5934074" cy="49085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C810EC6-11DD-4B5D-A2D2-4DCF73E58389}"/>
              </a:ext>
            </a:extLst>
          </p:cNvPr>
          <p:cNvSpPr>
            <a:spLocks noGrp="1"/>
          </p:cNvSpPr>
          <p:nvPr>
            <p:ph type="body" sz="half" idx="2"/>
          </p:nvPr>
        </p:nvSpPr>
        <p:spPr>
          <a:xfrm>
            <a:off x="548641" y="3429000"/>
            <a:ext cx="4124084" cy="24399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D5DFCDF-666E-4DB4-A1C0-79D40A007066}"/>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6" name="Footer Placeholder 5">
            <a:extLst>
              <a:ext uri="{FF2B5EF4-FFF2-40B4-BE49-F238E27FC236}">
                <a16:creationId xmlns:a16="http://schemas.microsoft.com/office/drawing/2014/main" id="{083A69AC-15E6-4B19-A59D-DBDBE923DB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79F0EE-74DE-4FEC-81E9-E40D53397857}"/>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2865359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3CA4F-6508-4AD6-8367-A0288D888DD6}"/>
              </a:ext>
            </a:extLst>
          </p:cNvPr>
          <p:cNvSpPr>
            <a:spLocks noGrp="1"/>
          </p:cNvSpPr>
          <p:nvPr>
            <p:ph type="title"/>
          </p:nvPr>
        </p:nvSpPr>
        <p:spPr>
          <a:xfrm>
            <a:off x="548641" y="952500"/>
            <a:ext cx="4124084" cy="239791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1906BFCD-2F93-4D99-89EA-F0359FB782B7}"/>
              </a:ext>
            </a:extLst>
          </p:cNvPr>
          <p:cNvSpPr>
            <a:spLocks noGrp="1"/>
          </p:cNvSpPr>
          <p:nvPr>
            <p:ph type="pic" idx="1"/>
          </p:nvPr>
        </p:nvSpPr>
        <p:spPr>
          <a:xfrm>
            <a:off x="5522119" y="987425"/>
            <a:ext cx="60221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F4C1F7-1272-41C8-8C29-676316D02D5D}"/>
              </a:ext>
            </a:extLst>
          </p:cNvPr>
          <p:cNvSpPr>
            <a:spLocks noGrp="1"/>
          </p:cNvSpPr>
          <p:nvPr>
            <p:ph type="body" sz="half" idx="2"/>
          </p:nvPr>
        </p:nvSpPr>
        <p:spPr>
          <a:xfrm>
            <a:off x="548641" y="3429000"/>
            <a:ext cx="4124084" cy="24399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5CDD491-0FE6-4B42-AAA6-B698E46F1A8E}"/>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6" name="Footer Placeholder 5">
            <a:extLst>
              <a:ext uri="{FF2B5EF4-FFF2-40B4-BE49-F238E27FC236}">
                <a16:creationId xmlns:a16="http://schemas.microsoft.com/office/drawing/2014/main" id="{D258F83F-4E9F-4607-A69B-DFC932560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24484-C6E4-4D8A-BDAB-09B1FBB43631}"/>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1511955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7F1B-6F93-4E6E-8C8C-D01A9DEB6A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7D2968-FE85-492F-A77B-1771F4EAA8C6}"/>
              </a:ext>
            </a:extLst>
          </p:cNvPr>
          <p:cNvSpPr>
            <a:spLocks noGrp="1"/>
          </p:cNvSpPr>
          <p:nvPr>
            <p:ph type="body" orient="vert" idx="1"/>
          </p:nvPr>
        </p:nvSpPr>
        <p:spPr>
          <a:xfrm>
            <a:off x="548641" y="2028826"/>
            <a:ext cx="11094348" cy="402907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4592DA2-B1FB-45C6-B10C-141AC2BFB381}"/>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5" name="Footer Placeholder 4">
            <a:extLst>
              <a:ext uri="{FF2B5EF4-FFF2-40B4-BE49-F238E27FC236}">
                <a16:creationId xmlns:a16="http://schemas.microsoft.com/office/drawing/2014/main" id="{18CA6D78-CE47-4CA7-B3B6-AFAE5175F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EDC5C0-8780-4819-A8FC-32A0141D271C}"/>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97958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B8F9A8-05F2-4F79-B689-1FA2F31965D8}"/>
              </a:ext>
            </a:extLst>
          </p:cNvPr>
          <p:cNvSpPr>
            <a:spLocks noGrp="1"/>
          </p:cNvSpPr>
          <p:nvPr>
            <p:ph type="title" orient="vert"/>
          </p:nvPr>
        </p:nvSpPr>
        <p:spPr>
          <a:xfrm>
            <a:off x="9472612" y="952499"/>
            <a:ext cx="2207417" cy="51054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5D615BC-61CD-4D59-8E85-B59072E2B22D}"/>
              </a:ext>
            </a:extLst>
          </p:cNvPr>
          <p:cNvSpPr>
            <a:spLocks noGrp="1"/>
          </p:cNvSpPr>
          <p:nvPr>
            <p:ph type="body" orient="vert" idx="1"/>
          </p:nvPr>
        </p:nvSpPr>
        <p:spPr>
          <a:xfrm>
            <a:off x="557924" y="952499"/>
            <a:ext cx="8914688" cy="51054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3F81C46-8CC0-4B79-AF2E-84C86C6A803A}"/>
              </a:ext>
            </a:extLst>
          </p:cNvPr>
          <p:cNvSpPr>
            <a:spLocks noGrp="1"/>
          </p:cNvSpPr>
          <p:nvPr>
            <p:ph type="dt" sz="half" idx="10"/>
          </p:nvPr>
        </p:nvSpPr>
        <p:spPr/>
        <p:txBody>
          <a:bodyPr/>
          <a:lstStyle/>
          <a:p>
            <a:fld id="{4CDE23C7-78A4-413A-A84B-93D4CC0A9EB1}" type="datetimeFigureOut">
              <a:rPr lang="en-US" smtClean="0"/>
              <a:t>9/20/2024</a:t>
            </a:fld>
            <a:endParaRPr lang="en-US"/>
          </a:p>
        </p:txBody>
      </p:sp>
      <p:sp>
        <p:nvSpPr>
          <p:cNvPr id="5" name="Footer Placeholder 4">
            <a:extLst>
              <a:ext uri="{FF2B5EF4-FFF2-40B4-BE49-F238E27FC236}">
                <a16:creationId xmlns:a16="http://schemas.microsoft.com/office/drawing/2014/main" id="{A1A76817-4D29-4888-B68C-A35F5A069C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0B21A-30A9-4173-9E3F-D985B86A35CE}"/>
              </a:ext>
            </a:extLst>
          </p:cNvPr>
          <p:cNvSpPr>
            <a:spLocks noGrp="1"/>
          </p:cNvSpPr>
          <p:nvPr>
            <p:ph type="sldNum" sz="quarter" idx="12"/>
          </p:nvPr>
        </p:nvSpPr>
        <p:spPr/>
        <p:txBody>
          <a:bodyPr/>
          <a:lstStyle/>
          <a:p>
            <a:fld id="{6CB39E08-E0E5-4B1A-8F7D-08FE7678A3B6}" type="slidenum">
              <a:rPr lang="en-US" smtClean="0"/>
              <a:t>‹#›</a:t>
            </a:fld>
            <a:endParaRPr lang="en-US"/>
          </a:p>
        </p:txBody>
      </p:sp>
    </p:spTree>
    <p:extLst>
      <p:ext uri="{BB962C8B-B14F-4D97-AF65-F5344CB8AC3E}">
        <p14:creationId xmlns:p14="http://schemas.microsoft.com/office/powerpoint/2010/main" val="2857113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436492" y="365126"/>
            <a:ext cx="11319017" cy="930958"/>
          </a:xfrm>
        </p:spPr>
        <p:txBody>
          <a:bodyPr tIns="91440" bIns="0">
            <a:noAutofit/>
          </a:bodyPr>
          <a:lstStyle>
            <a:lvl1pPr algn="ctr">
              <a:defRPr sz="5000">
                <a:solidFill>
                  <a:schemeClr val="accent5"/>
                </a:solidFill>
              </a:defRPr>
            </a:lvl1pPr>
          </a:lstStyle>
          <a:p>
            <a:r>
              <a:rPr lang="en-US" dirty="0"/>
              <a:t>Add title</a:t>
            </a:r>
          </a:p>
        </p:txBody>
      </p:sp>
      <p:sp>
        <p:nvSpPr>
          <p:cNvPr id="7" name="Text Placeholder 6">
            <a:extLst>
              <a:ext uri="{FF2B5EF4-FFF2-40B4-BE49-F238E27FC236}">
                <a16:creationId xmlns:a16="http://schemas.microsoft.com/office/drawing/2014/main" id="{3FC7E382-139D-81C9-213E-ABB543805117}"/>
              </a:ext>
            </a:extLst>
          </p:cNvPr>
          <p:cNvSpPr>
            <a:spLocks noGrp="1"/>
          </p:cNvSpPr>
          <p:nvPr>
            <p:ph type="body" sz="quarter" idx="10" hasCustomPrompt="1"/>
          </p:nvPr>
        </p:nvSpPr>
        <p:spPr>
          <a:xfrm>
            <a:off x="436492" y="1296083"/>
            <a:ext cx="11319017" cy="574675"/>
          </a:xfrm>
        </p:spPr>
        <p:txBody>
          <a:bodyPr>
            <a:noAutofit/>
          </a:bodyPr>
          <a:lstStyle>
            <a:lvl1pPr marL="0" indent="0" algn="ctr">
              <a:buNone/>
              <a:defRPr sz="2000" b="1" cap="all" spc="300" baseline="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8" name="Text Placeholder 6">
            <a:extLst>
              <a:ext uri="{FF2B5EF4-FFF2-40B4-BE49-F238E27FC236}">
                <a16:creationId xmlns:a16="http://schemas.microsoft.com/office/drawing/2014/main" id="{0A65FCCB-71AC-57AB-9072-A30D1F53FC2A}"/>
              </a:ext>
            </a:extLst>
          </p:cNvPr>
          <p:cNvSpPr>
            <a:spLocks noGrp="1"/>
          </p:cNvSpPr>
          <p:nvPr>
            <p:ph type="body" sz="quarter" idx="11" hasCustomPrompt="1"/>
          </p:nvPr>
        </p:nvSpPr>
        <p:spPr>
          <a:xfrm>
            <a:off x="427769"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1" name="Text Placeholder 6">
            <a:extLst>
              <a:ext uri="{FF2B5EF4-FFF2-40B4-BE49-F238E27FC236}">
                <a16:creationId xmlns:a16="http://schemas.microsoft.com/office/drawing/2014/main" id="{5CF6C398-93E6-A99F-EFDF-A55942B3F0E0}"/>
              </a:ext>
            </a:extLst>
          </p:cNvPr>
          <p:cNvSpPr>
            <a:spLocks noGrp="1"/>
          </p:cNvSpPr>
          <p:nvPr>
            <p:ph type="body" sz="quarter" idx="12" hasCustomPrompt="1"/>
          </p:nvPr>
        </p:nvSpPr>
        <p:spPr>
          <a:xfrm>
            <a:off x="2072032"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2" name="Text Placeholder 6">
            <a:extLst>
              <a:ext uri="{FF2B5EF4-FFF2-40B4-BE49-F238E27FC236}">
                <a16:creationId xmlns:a16="http://schemas.microsoft.com/office/drawing/2014/main" id="{AE291EFA-0974-0076-CEBE-59D6F7EA799F}"/>
              </a:ext>
            </a:extLst>
          </p:cNvPr>
          <p:cNvSpPr>
            <a:spLocks noGrp="1"/>
          </p:cNvSpPr>
          <p:nvPr>
            <p:ph type="body" sz="quarter" idx="13" hasCustomPrompt="1"/>
          </p:nvPr>
        </p:nvSpPr>
        <p:spPr>
          <a:xfrm>
            <a:off x="3696502"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3" name="Text Placeholder 6">
            <a:extLst>
              <a:ext uri="{FF2B5EF4-FFF2-40B4-BE49-F238E27FC236}">
                <a16:creationId xmlns:a16="http://schemas.microsoft.com/office/drawing/2014/main" id="{D6D7C929-37FC-D4F9-240C-3E716CF74ACF}"/>
              </a:ext>
            </a:extLst>
          </p:cNvPr>
          <p:cNvSpPr>
            <a:spLocks noGrp="1"/>
          </p:cNvSpPr>
          <p:nvPr>
            <p:ph type="body" sz="quarter" idx="14" hasCustomPrompt="1"/>
          </p:nvPr>
        </p:nvSpPr>
        <p:spPr>
          <a:xfrm>
            <a:off x="5343550"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4" name="Text Placeholder 6">
            <a:extLst>
              <a:ext uri="{FF2B5EF4-FFF2-40B4-BE49-F238E27FC236}">
                <a16:creationId xmlns:a16="http://schemas.microsoft.com/office/drawing/2014/main" id="{FD4D7B7F-47B6-90A3-0C50-BFF900083477}"/>
              </a:ext>
            </a:extLst>
          </p:cNvPr>
          <p:cNvSpPr>
            <a:spLocks noGrp="1"/>
          </p:cNvSpPr>
          <p:nvPr>
            <p:ph type="body" sz="quarter" idx="15" hasCustomPrompt="1"/>
          </p:nvPr>
        </p:nvSpPr>
        <p:spPr>
          <a:xfrm>
            <a:off x="6968020"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5" name="Text Placeholder 6">
            <a:extLst>
              <a:ext uri="{FF2B5EF4-FFF2-40B4-BE49-F238E27FC236}">
                <a16:creationId xmlns:a16="http://schemas.microsoft.com/office/drawing/2014/main" id="{D8299739-6734-AC50-12FE-A0EDBE695861}"/>
              </a:ext>
            </a:extLst>
          </p:cNvPr>
          <p:cNvSpPr>
            <a:spLocks noGrp="1"/>
          </p:cNvSpPr>
          <p:nvPr>
            <p:ph type="body" sz="quarter" idx="16" hasCustomPrompt="1"/>
          </p:nvPr>
        </p:nvSpPr>
        <p:spPr>
          <a:xfrm>
            <a:off x="8592490"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XXXX</a:t>
            </a:r>
          </a:p>
        </p:txBody>
      </p:sp>
      <p:sp>
        <p:nvSpPr>
          <p:cNvPr id="16" name="Text Placeholder 6">
            <a:extLst>
              <a:ext uri="{FF2B5EF4-FFF2-40B4-BE49-F238E27FC236}">
                <a16:creationId xmlns:a16="http://schemas.microsoft.com/office/drawing/2014/main" id="{12B20D24-A521-7B35-F80C-43831172F22C}"/>
              </a:ext>
            </a:extLst>
          </p:cNvPr>
          <p:cNvSpPr>
            <a:spLocks noGrp="1"/>
          </p:cNvSpPr>
          <p:nvPr>
            <p:ph type="body" sz="quarter" idx="17" hasCustomPrompt="1"/>
          </p:nvPr>
        </p:nvSpPr>
        <p:spPr>
          <a:xfrm>
            <a:off x="10230303" y="2018446"/>
            <a:ext cx="1516483" cy="574675"/>
          </a:xfrm>
        </p:spPr>
        <p:txBody>
          <a:bodyPr>
            <a:noAutofit/>
          </a:bodyPr>
          <a:lstStyle>
            <a:lvl1pPr marL="0" indent="0" algn="l">
              <a:buNone/>
              <a:defRPr sz="2800" b="0" cap="all"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XXXX</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427769"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2072032"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696502"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343550"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6968020"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592490"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10230303" y="2615508"/>
            <a:ext cx="1516483" cy="677239"/>
          </a:xfrm>
        </p:spPr>
        <p:txBody>
          <a:bodyPr>
            <a:noAutofit/>
          </a:bodyPr>
          <a:lstStyle>
            <a:lvl1pPr marL="0" indent="0" algn="l">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427769"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2056496"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8" name="Text Placeholder 6">
            <a:extLst>
              <a:ext uri="{FF2B5EF4-FFF2-40B4-BE49-F238E27FC236}">
                <a16:creationId xmlns:a16="http://schemas.microsoft.com/office/drawing/2014/main" id="{F9F6658C-4BEF-1B93-92E7-AE2570118194}"/>
              </a:ext>
            </a:extLst>
          </p:cNvPr>
          <p:cNvSpPr>
            <a:spLocks noGrp="1"/>
          </p:cNvSpPr>
          <p:nvPr>
            <p:ph type="body" sz="quarter" idx="27" hasCustomPrompt="1"/>
          </p:nvPr>
        </p:nvSpPr>
        <p:spPr>
          <a:xfrm>
            <a:off x="3685223" y="3588497"/>
            <a:ext cx="154665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344120"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6972847"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601574"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230303" y="3588497"/>
            <a:ext cx="1516483" cy="1176023"/>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0"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1747012"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494024"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241036"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6988048"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735060" y="5010912"/>
            <a:ext cx="1709928" cy="1847088"/>
          </a:xfrm>
        </p:spPr>
        <p:txBody>
          <a:bodyPr anchor="ctr">
            <a:normAutofit/>
          </a:bodyPr>
          <a:lstStyle>
            <a:lvl1pPr marL="0" indent="0" algn="ctr">
              <a:buNone/>
              <a:defRPr sz="1600"/>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482072" y="5010912"/>
            <a:ext cx="1709928" cy="1847088"/>
          </a:xfrm>
        </p:spPr>
        <p:txBody>
          <a:bodyPr anchor="ctr">
            <a:normAutofit/>
          </a:bodyPr>
          <a:lstStyle>
            <a:lvl1pPr marL="0" indent="0" algn="ctr">
              <a:buNone/>
              <a:defRPr sz="1600"/>
            </a:lvl1pPr>
          </a:lstStyle>
          <a:p>
            <a:r>
              <a:rPr lang="en-US"/>
              <a:t>Click icon to add picture</a:t>
            </a:r>
            <a:endParaRPr lang="en-US" dirty="0"/>
          </a:p>
        </p:txBody>
      </p:sp>
    </p:spTree>
    <p:extLst>
      <p:ext uri="{BB962C8B-B14F-4D97-AF65-F5344CB8AC3E}">
        <p14:creationId xmlns:p14="http://schemas.microsoft.com/office/powerpoint/2010/main" val="1580147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_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123849" y="365125"/>
            <a:ext cx="11944303" cy="924709"/>
          </a:xfrm>
        </p:spPr>
        <p:txBody>
          <a:bodyPr tIns="91440" bIns="0">
            <a:noAutofit/>
          </a:bodyPr>
          <a:lstStyle>
            <a:lvl1pPr algn="ctr">
              <a:defRPr sz="5000">
                <a:solidFill>
                  <a:schemeClr val="accent5"/>
                </a:solidFill>
              </a:defRPr>
            </a:lvl1pPr>
          </a:lstStyle>
          <a:p>
            <a:r>
              <a:rPr lang="en-US" dirty="0"/>
              <a:t>Add title</a:t>
            </a:r>
          </a:p>
        </p:txBody>
      </p:sp>
      <p:sp>
        <p:nvSpPr>
          <p:cNvPr id="7" name="Text Placeholder 6">
            <a:extLst>
              <a:ext uri="{FF2B5EF4-FFF2-40B4-BE49-F238E27FC236}">
                <a16:creationId xmlns:a16="http://schemas.microsoft.com/office/drawing/2014/main" id="{3FC7E382-139D-81C9-213E-ABB543805117}"/>
              </a:ext>
            </a:extLst>
          </p:cNvPr>
          <p:cNvSpPr>
            <a:spLocks noGrp="1"/>
          </p:cNvSpPr>
          <p:nvPr>
            <p:ph type="body" sz="quarter" idx="10" hasCustomPrompt="1"/>
          </p:nvPr>
        </p:nvSpPr>
        <p:spPr>
          <a:xfrm>
            <a:off x="123849" y="1296083"/>
            <a:ext cx="11944303" cy="574675"/>
          </a:xfrm>
        </p:spPr>
        <p:txBody>
          <a:bodyPr>
            <a:noAutofit/>
          </a:bodyPr>
          <a:lstStyle>
            <a:lvl1pPr marL="0" indent="0" algn="ctr">
              <a:buNone/>
              <a:defRPr sz="2000" b="1" cap="all" spc="300" baseline="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0" y="2458212"/>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8" name="Text Placeholder 6">
            <a:extLst>
              <a:ext uri="{FF2B5EF4-FFF2-40B4-BE49-F238E27FC236}">
                <a16:creationId xmlns:a16="http://schemas.microsoft.com/office/drawing/2014/main" id="{0A65FCCB-71AC-57AB-9072-A30D1F53FC2A}"/>
              </a:ext>
            </a:extLst>
          </p:cNvPr>
          <p:cNvSpPr>
            <a:spLocks noGrp="1"/>
          </p:cNvSpPr>
          <p:nvPr>
            <p:ph type="body" sz="quarter" idx="11" hasCustomPrompt="1"/>
          </p:nvPr>
        </p:nvSpPr>
        <p:spPr>
          <a:xfrm>
            <a:off x="0" y="4300773"/>
            <a:ext cx="1746504" cy="310896"/>
          </a:xfrm>
          <a:solidFill>
            <a:schemeClr val="accent5"/>
          </a:solidFill>
        </p:spPr>
        <p:txBody>
          <a:bodyPr lIns="0" tIns="0" rIns="0" bIns="0">
            <a:noAutofit/>
          </a:bodyPr>
          <a:lstStyle>
            <a:lvl1pPr marL="0" indent="0" algn="ctr">
              <a:lnSpc>
                <a:spcPct val="80000"/>
              </a:lnSpc>
              <a:spcBef>
                <a:spcPts val="0"/>
              </a:spcBef>
              <a:buNone/>
              <a:defRPr sz="2400" b="0" spc="0" baseline="0">
                <a:solidFill>
                  <a:schemeClr val="bg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95904" y="4766451"/>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95904" y="5244139"/>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1839260" y="2553667"/>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1839259" y="3039116"/>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1" name="Text Placeholder 6">
            <a:extLst>
              <a:ext uri="{FF2B5EF4-FFF2-40B4-BE49-F238E27FC236}">
                <a16:creationId xmlns:a16="http://schemas.microsoft.com/office/drawing/2014/main" id="{5CF6C398-93E6-A99F-EFDF-A55942B3F0E0}"/>
              </a:ext>
            </a:extLst>
          </p:cNvPr>
          <p:cNvSpPr>
            <a:spLocks noGrp="1"/>
          </p:cNvSpPr>
          <p:nvPr>
            <p:ph type="body" sz="quarter" idx="12" hasCustomPrompt="1"/>
          </p:nvPr>
        </p:nvSpPr>
        <p:spPr>
          <a:xfrm>
            <a:off x="1740916" y="4300773"/>
            <a:ext cx="1746504" cy="310896"/>
          </a:xfrm>
          <a:solidFill>
            <a:schemeClr val="accent5">
              <a:lumMod val="40000"/>
              <a:lumOff val="60000"/>
            </a:schemeClr>
          </a:solidFill>
        </p:spPr>
        <p:txBody>
          <a:bodyPr lIns="0" tIns="0" rIns="0" bIns="0">
            <a:noAutofit/>
          </a:bodyPr>
          <a:lstStyle>
            <a:lvl1pPr marL="0" indent="0" algn="ctr">
              <a:lnSpc>
                <a:spcPct val="80000"/>
              </a:lnSpc>
              <a:spcBef>
                <a:spcPts val="0"/>
              </a:spcBef>
              <a:buNone/>
              <a:defRPr sz="24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1727962" y="4610919"/>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484499" y="2458212"/>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12" name="Text Placeholder 6">
            <a:extLst>
              <a:ext uri="{FF2B5EF4-FFF2-40B4-BE49-F238E27FC236}">
                <a16:creationId xmlns:a16="http://schemas.microsoft.com/office/drawing/2014/main" id="{AE291EFA-0974-0076-CEBE-59D6F7EA799F}"/>
              </a:ext>
            </a:extLst>
          </p:cNvPr>
          <p:cNvSpPr>
            <a:spLocks noGrp="1"/>
          </p:cNvSpPr>
          <p:nvPr>
            <p:ph type="body" sz="quarter" idx="13" hasCustomPrompt="1"/>
          </p:nvPr>
        </p:nvSpPr>
        <p:spPr>
          <a:xfrm>
            <a:off x="3481832" y="4300773"/>
            <a:ext cx="1746504" cy="310896"/>
          </a:xfrm>
          <a:solidFill>
            <a:schemeClr val="accent5"/>
          </a:solidFill>
        </p:spPr>
        <p:txBody>
          <a:bodyPr lIns="0" tIns="0" rIns="0" bIns="0">
            <a:noAutofit/>
          </a:bodyPr>
          <a:lstStyle>
            <a:lvl1pPr marL="0" indent="0" algn="ctr">
              <a:lnSpc>
                <a:spcPct val="80000"/>
              </a:lnSpc>
              <a:spcBef>
                <a:spcPts val="0"/>
              </a:spcBef>
              <a:buNone/>
              <a:defRPr sz="2400" b="0" spc="0" baseline="0">
                <a:solidFill>
                  <a:schemeClr val="bg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564206" y="4766451"/>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8" name="Text Placeholder 6">
            <a:extLst>
              <a:ext uri="{FF2B5EF4-FFF2-40B4-BE49-F238E27FC236}">
                <a16:creationId xmlns:a16="http://schemas.microsoft.com/office/drawing/2014/main" id="{F9F6658C-4BEF-1B93-92E7-AE2570118194}"/>
              </a:ext>
            </a:extLst>
          </p:cNvPr>
          <p:cNvSpPr>
            <a:spLocks noGrp="1"/>
          </p:cNvSpPr>
          <p:nvPr>
            <p:ph type="body" sz="quarter" idx="27" hasCustomPrompt="1"/>
          </p:nvPr>
        </p:nvSpPr>
        <p:spPr>
          <a:xfrm>
            <a:off x="3564206" y="5244139"/>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330142" y="2553667"/>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330141" y="3039116"/>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3" name="Text Placeholder 6">
            <a:extLst>
              <a:ext uri="{FF2B5EF4-FFF2-40B4-BE49-F238E27FC236}">
                <a16:creationId xmlns:a16="http://schemas.microsoft.com/office/drawing/2014/main" id="{D6D7C929-37FC-D4F9-240C-3E716CF74ACF}"/>
              </a:ext>
            </a:extLst>
          </p:cNvPr>
          <p:cNvSpPr>
            <a:spLocks noGrp="1"/>
          </p:cNvSpPr>
          <p:nvPr>
            <p:ph type="body" sz="quarter" idx="14" hasCustomPrompt="1"/>
          </p:nvPr>
        </p:nvSpPr>
        <p:spPr>
          <a:xfrm>
            <a:off x="5222748" y="4300773"/>
            <a:ext cx="1746504" cy="310896"/>
          </a:xfrm>
          <a:solidFill>
            <a:schemeClr val="accent5">
              <a:lumMod val="40000"/>
              <a:lumOff val="60000"/>
            </a:schemeClr>
          </a:solidFill>
        </p:spPr>
        <p:txBody>
          <a:bodyPr lIns="0" tIns="0" rIns="0" bIns="0">
            <a:noAutofit/>
          </a:bodyPr>
          <a:lstStyle>
            <a:lvl1pPr marL="0" indent="0" algn="ctr">
              <a:lnSpc>
                <a:spcPct val="80000"/>
              </a:lnSpc>
              <a:spcBef>
                <a:spcPts val="0"/>
              </a:spcBef>
              <a:buNone/>
              <a:defRPr sz="24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221986" y="4610919"/>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6968351" y="2458212"/>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14" name="Text Placeholder 6">
            <a:extLst>
              <a:ext uri="{FF2B5EF4-FFF2-40B4-BE49-F238E27FC236}">
                <a16:creationId xmlns:a16="http://schemas.microsoft.com/office/drawing/2014/main" id="{FD4D7B7F-47B6-90A3-0C50-BFF900083477}"/>
              </a:ext>
            </a:extLst>
          </p:cNvPr>
          <p:cNvSpPr>
            <a:spLocks noGrp="1"/>
          </p:cNvSpPr>
          <p:nvPr>
            <p:ph type="body" sz="quarter" idx="15" hasCustomPrompt="1"/>
          </p:nvPr>
        </p:nvSpPr>
        <p:spPr>
          <a:xfrm>
            <a:off x="6963664" y="4300773"/>
            <a:ext cx="1746504" cy="310896"/>
          </a:xfrm>
          <a:solidFill>
            <a:schemeClr val="accent5"/>
          </a:solidFill>
        </p:spPr>
        <p:txBody>
          <a:bodyPr lIns="0" tIns="0" rIns="0" bIns="0">
            <a:noAutofit/>
          </a:bodyPr>
          <a:lstStyle>
            <a:lvl1pPr marL="0" indent="0" algn="ctr">
              <a:lnSpc>
                <a:spcPct val="80000"/>
              </a:lnSpc>
              <a:spcBef>
                <a:spcPts val="0"/>
              </a:spcBef>
              <a:buNone/>
              <a:defRPr sz="2400" b="0" spc="0" baseline="0">
                <a:solidFill>
                  <a:schemeClr val="bg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7071380" y="4766451"/>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7071380" y="5244139"/>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821024" y="2553667"/>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821023" y="3039116"/>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5" name="Text Placeholder 6">
            <a:extLst>
              <a:ext uri="{FF2B5EF4-FFF2-40B4-BE49-F238E27FC236}">
                <a16:creationId xmlns:a16="http://schemas.microsoft.com/office/drawing/2014/main" id="{D8299739-6734-AC50-12FE-A0EDBE695861}"/>
              </a:ext>
            </a:extLst>
          </p:cNvPr>
          <p:cNvSpPr>
            <a:spLocks noGrp="1"/>
          </p:cNvSpPr>
          <p:nvPr>
            <p:ph type="body" sz="quarter" idx="16" hasCustomPrompt="1"/>
          </p:nvPr>
        </p:nvSpPr>
        <p:spPr>
          <a:xfrm>
            <a:off x="8710295" y="4300773"/>
            <a:ext cx="1746504" cy="310896"/>
          </a:xfrm>
          <a:solidFill>
            <a:schemeClr val="accent5">
              <a:lumMod val="40000"/>
              <a:lumOff val="60000"/>
            </a:schemeClr>
          </a:solidFill>
        </p:spPr>
        <p:txBody>
          <a:bodyPr lIns="0" tIns="0" rIns="0" bIns="0">
            <a:noAutofit/>
          </a:bodyPr>
          <a:lstStyle>
            <a:lvl1pPr marL="0" indent="0" algn="ctr">
              <a:lnSpc>
                <a:spcPct val="80000"/>
              </a:lnSpc>
              <a:spcBef>
                <a:spcPts val="0"/>
              </a:spcBef>
              <a:buNone/>
              <a:defRPr sz="24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710295" y="4610919"/>
            <a:ext cx="1746504" cy="1847088"/>
          </a:xfrm>
        </p:spPr>
        <p:txBody>
          <a:bodyPr anchor="ctr">
            <a:normAutofit/>
          </a:bodyPr>
          <a:lstStyle>
            <a:lvl1pPr marL="0" indent="0" algn="ctr">
              <a:buNone/>
              <a:defRPr sz="1600"/>
            </a:lvl1pPr>
          </a:lstStyle>
          <a:p>
            <a:pPr lvl="0"/>
            <a:r>
              <a:rPr lang="en-US"/>
              <a:t>Click icon to add picture</a:t>
            </a:r>
            <a:endParaRPr lang="en-US" dirty="0"/>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445496" y="2458212"/>
            <a:ext cx="1746504" cy="1847088"/>
          </a:xfrm>
        </p:spPr>
        <p:txBody>
          <a:bodyPr anchor="ctr">
            <a:normAutofit/>
          </a:bodyPr>
          <a:lstStyle>
            <a:lvl1pPr marL="0" indent="0" algn="ctr">
              <a:buNone/>
              <a:defRPr sz="1600"/>
            </a:lvl1pPr>
          </a:lstStyle>
          <a:p>
            <a:r>
              <a:rPr lang="en-US"/>
              <a:t>Click icon to add picture</a:t>
            </a:r>
            <a:endParaRPr lang="en-US" dirty="0"/>
          </a:p>
        </p:txBody>
      </p:sp>
      <p:sp>
        <p:nvSpPr>
          <p:cNvPr id="16" name="Text Placeholder 6">
            <a:extLst>
              <a:ext uri="{FF2B5EF4-FFF2-40B4-BE49-F238E27FC236}">
                <a16:creationId xmlns:a16="http://schemas.microsoft.com/office/drawing/2014/main" id="{12B20D24-A521-7B35-F80C-43831172F22C}"/>
              </a:ext>
            </a:extLst>
          </p:cNvPr>
          <p:cNvSpPr>
            <a:spLocks noGrp="1"/>
          </p:cNvSpPr>
          <p:nvPr>
            <p:ph type="body" sz="quarter" idx="17" hasCustomPrompt="1"/>
          </p:nvPr>
        </p:nvSpPr>
        <p:spPr>
          <a:xfrm>
            <a:off x="10445496" y="4300773"/>
            <a:ext cx="1746504" cy="310896"/>
          </a:xfrm>
          <a:solidFill>
            <a:schemeClr val="accent5"/>
          </a:solidFill>
        </p:spPr>
        <p:txBody>
          <a:bodyPr lIns="0" tIns="0" rIns="0" bIns="0">
            <a:noAutofit/>
          </a:bodyPr>
          <a:lstStyle>
            <a:lvl1pPr marL="0" indent="0" algn="ctr">
              <a:lnSpc>
                <a:spcPct val="80000"/>
              </a:lnSpc>
              <a:spcBef>
                <a:spcPts val="0"/>
              </a:spcBef>
              <a:buNone/>
              <a:defRPr sz="2400" b="0" spc="0" baseline="0">
                <a:solidFill>
                  <a:schemeClr val="bg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10556971" y="4766451"/>
            <a:ext cx="1554480" cy="409171"/>
          </a:xfrm>
        </p:spPr>
        <p:txBody>
          <a:bodyPr>
            <a:noAutofit/>
          </a:bodyPr>
          <a:lstStyle>
            <a:lvl1pPr marL="0" indent="0" algn="l">
              <a:lnSpc>
                <a:spcPct val="100000"/>
              </a:lnSpc>
              <a:spcBef>
                <a:spcPts val="0"/>
              </a:spcBef>
              <a:buNone/>
              <a:defRPr sz="1000" b="1" cap="all" spc="30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556971" y="5244139"/>
            <a:ext cx="1554480" cy="1188720"/>
          </a:xfrm>
        </p:spPr>
        <p:txBody>
          <a:bodyPr>
            <a:noAutofit/>
          </a:bodyPr>
          <a:lstStyle>
            <a:lvl1pPr marL="0" indent="0" algn="l">
              <a:lnSpc>
                <a:spcPct val="113000"/>
              </a:lnSpc>
              <a:buNone/>
              <a:defRPr sz="1200" b="0" spc="0" baseline="0">
                <a:solidFill>
                  <a:schemeClr val="accent5"/>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Tree>
    <p:extLst>
      <p:ext uri="{BB962C8B-B14F-4D97-AF65-F5344CB8AC3E}">
        <p14:creationId xmlns:p14="http://schemas.microsoft.com/office/powerpoint/2010/main" val="2681691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_3">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61974" y="365126"/>
            <a:ext cx="11308913" cy="930958"/>
          </a:xfrm>
        </p:spPr>
        <p:txBody>
          <a:bodyPr tIns="91440" bIns="0">
            <a:noAutofit/>
          </a:bodyPr>
          <a:lstStyle>
            <a:lvl1pPr algn="l">
              <a:defRPr sz="5000">
                <a:solidFill>
                  <a:schemeClr val="accent4"/>
                </a:solidFill>
              </a:defRPr>
            </a:lvl1pPr>
          </a:lstStyle>
          <a:p>
            <a:r>
              <a:rPr lang="en-US" dirty="0"/>
              <a:t>Add title</a:t>
            </a:r>
          </a:p>
        </p:txBody>
      </p:sp>
      <p:sp>
        <p:nvSpPr>
          <p:cNvPr id="7" name="Text Placeholder 6">
            <a:extLst>
              <a:ext uri="{FF2B5EF4-FFF2-40B4-BE49-F238E27FC236}">
                <a16:creationId xmlns:a16="http://schemas.microsoft.com/office/drawing/2014/main" id="{3FC7E382-139D-81C9-213E-ABB543805117}"/>
              </a:ext>
            </a:extLst>
          </p:cNvPr>
          <p:cNvSpPr>
            <a:spLocks noGrp="1"/>
          </p:cNvSpPr>
          <p:nvPr>
            <p:ph type="body" sz="quarter" idx="10" hasCustomPrompt="1"/>
          </p:nvPr>
        </p:nvSpPr>
        <p:spPr>
          <a:xfrm>
            <a:off x="561974" y="1296083"/>
            <a:ext cx="11312303" cy="574675"/>
          </a:xfrm>
        </p:spPr>
        <p:txBody>
          <a:bodyPr>
            <a:noAutofit/>
          </a:bodyPr>
          <a:lstStyle>
            <a:lvl1pPr marL="0" indent="0" algn="l">
              <a:buNone/>
              <a:defRPr sz="2000" b="0" cap="all" spc="300" baseline="0">
                <a:solidFill>
                  <a:schemeClr val="accent6">
                    <a:lumMod val="75000"/>
                  </a:schemeClr>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568880"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2209792"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850704"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491616"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7132528"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773440"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10414352" y="2158308"/>
            <a:ext cx="1456536"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565492" y="3282263"/>
            <a:ext cx="1459924"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2211478" y="3282263"/>
            <a:ext cx="1463040"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8" name="Text Placeholder 6">
            <a:extLst>
              <a:ext uri="{FF2B5EF4-FFF2-40B4-BE49-F238E27FC236}">
                <a16:creationId xmlns:a16="http://schemas.microsoft.com/office/drawing/2014/main" id="{F9F6658C-4BEF-1B93-92E7-AE2570118194}"/>
              </a:ext>
            </a:extLst>
          </p:cNvPr>
          <p:cNvSpPr>
            <a:spLocks noGrp="1"/>
          </p:cNvSpPr>
          <p:nvPr>
            <p:ph type="body" sz="quarter" idx="27" hasCustomPrompt="1"/>
          </p:nvPr>
        </p:nvSpPr>
        <p:spPr>
          <a:xfrm>
            <a:off x="3860580" y="3282263"/>
            <a:ext cx="1459925"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520680" y="3282263"/>
            <a:ext cx="1459925"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7146915" y="3282263"/>
            <a:ext cx="1459925"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773438" y="3282263"/>
            <a:ext cx="1459925"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414352" y="3282263"/>
            <a:ext cx="1459925" cy="109728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8" name="Text Placeholder 6">
            <a:extLst>
              <a:ext uri="{FF2B5EF4-FFF2-40B4-BE49-F238E27FC236}">
                <a16:creationId xmlns:a16="http://schemas.microsoft.com/office/drawing/2014/main" id="{0A65FCCB-71AC-57AB-9072-A30D1F53FC2A}"/>
              </a:ext>
            </a:extLst>
          </p:cNvPr>
          <p:cNvSpPr>
            <a:spLocks noGrp="1"/>
          </p:cNvSpPr>
          <p:nvPr>
            <p:ph type="body" sz="quarter" idx="11" hasCustomPrompt="1"/>
          </p:nvPr>
        </p:nvSpPr>
        <p:spPr>
          <a:xfrm>
            <a:off x="408717" y="5029928"/>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6" name="Picture Placeholder 33">
            <a:extLst>
              <a:ext uri="{FF2B5EF4-FFF2-40B4-BE49-F238E27FC236}">
                <a16:creationId xmlns:a16="http://schemas.microsoft.com/office/drawing/2014/main" id="{205F58A7-5C5A-5AEB-01EA-BF85602BA233}"/>
              </a:ext>
            </a:extLst>
          </p:cNvPr>
          <p:cNvSpPr>
            <a:spLocks noGrp="1"/>
          </p:cNvSpPr>
          <p:nvPr>
            <p:ph type="pic" sz="quarter" idx="39"/>
          </p:nvPr>
        </p:nvSpPr>
        <p:spPr>
          <a:xfrm>
            <a:off x="677383" y="4449228"/>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1" name="Text Placeholder 6">
            <a:extLst>
              <a:ext uri="{FF2B5EF4-FFF2-40B4-BE49-F238E27FC236}">
                <a16:creationId xmlns:a16="http://schemas.microsoft.com/office/drawing/2014/main" id="{5CF6C398-93E6-A99F-EFDF-A55942B3F0E0}"/>
              </a:ext>
            </a:extLst>
          </p:cNvPr>
          <p:cNvSpPr>
            <a:spLocks noGrp="1"/>
          </p:cNvSpPr>
          <p:nvPr>
            <p:ph type="body" sz="quarter" idx="12" hasCustomPrompt="1"/>
          </p:nvPr>
        </p:nvSpPr>
        <p:spPr>
          <a:xfrm>
            <a:off x="2105533" y="5590964"/>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9" name="Picture Placeholder 33">
            <a:extLst>
              <a:ext uri="{FF2B5EF4-FFF2-40B4-BE49-F238E27FC236}">
                <a16:creationId xmlns:a16="http://schemas.microsoft.com/office/drawing/2014/main" id="{B6E82F90-717A-C484-C839-87784F130D4F}"/>
              </a:ext>
            </a:extLst>
          </p:cNvPr>
          <p:cNvSpPr>
            <a:spLocks noGrp="1"/>
          </p:cNvSpPr>
          <p:nvPr>
            <p:ph type="pic" sz="quarter" idx="40"/>
          </p:nvPr>
        </p:nvSpPr>
        <p:spPr>
          <a:xfrm>
            <a:off x="2374952" y="5016242"/>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2" name="Text Placeholder 6">
            <a:extLst>
              <a:ext uri="{FF2B5EF4-FFF2-40B4-BE49-F238E27FC236}">
                <a16:creationId xmlns:a16="http://schemas.microsoft.com/office/drawing/2014/main" id="{AE291EFA-0974-0076-CEBE-59D6F7EA799F}"/>
              </a:ext>
            </a:extLst>
          </p:cNvPr>
          <p:cNvSpPr>
            <a:spLocks noGrp="1"/>
          </p:cNvSpPr>
          <p:nvPr>
            <p:ph type="body" sz="quarter" idx="13" hasCustomPrompt="1"/>
          </p:nvPr>
        </p:nvSpPr>
        <p:spPr>
          <a:xfrm>
            <a:off x="3733042" y="5029928"/>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997112" y="4449228"/>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3" name="Text Placeholder 6">
            <a:extLst>
              <a:ext uri="{FF2B5EF4-FFF2-40B4-BE49-F238E27FC236}">
                <a16:creationId xmlns:a16="http://schemas.microsoft.com/office/drawing/2014/main" id="{D6D7C929-37FC-D4F9-240C-3E716CF74ACF}"/>
              </a:ext>
            </a:extLst>
          </p:cNvPr>
          <p:cNvSpPr>
            <a:spLocks noGrp="1"/>
          </p:cNvSpPr>
          <p:nvPr>
            <p:ph type="body" sz="quarter" idx="14" hasCustomPrompt="1"/>
          </p:nvPr>
        </p:nvSpPr>
        <p:spPr>
          <a:xfrm>
            <a:off x="5363232" y="5581439"/>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0" name="Picture Placeholder 33">
            <a:extLst>
              <a:ext uri="{FF2B5EF4-FFF2-40B4-BE49-F238E27FC236}">
                <a16:creationId xmlns:a16="http://schemas.microsoft.com/office/drawing/2014/main" id="{4F7DD637-FE82-C2DD-CE9D-CAF8C85949EF}"/>
              </a:ext>
            </a:extLst>
          </p:cNvPr>
          <p:cNvSpPr>
            <a:spLocks noGrp="1"/>
          </p:cNvSpPr>
          <p:nvPr>
            <p:ph type="pic" sz="quarter" idx="41"/>
          </p:nvPr>
        </p:nvSpPr>
        <p:spPr>
          <a:xfrm>
            <a:off x="5636942" y="5016242"/>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4" name="Text Placeholder 6">
            <a:extLst>
              <a:ext uri="{FF2B5EF4-FFF2-40B4-BE49-F238E27FC236}">
                <a16:creationId xmlns:a16="http://schemas.microsoft.com/office/drawing/2014/main" id="{FD4D7B7F-47B6-90A3-0C50-BFF900083477}"/>
              </a:ext>
            </a:extLst>
          </p:cNvPr>
          <p:cNvSpPr>
            <a:spLocks noGrp="1"/>
          </p:cNvSpPr>
          <p:nvPr>
            <p:ph type="body" sz="quarter" idx="15" hasCustomPrompt="1"/>
          </p:nvPr>
        </p:nvSpPr>
        <p:spPr>
          <a:xfrm>
            <a:off x="6990865" y="5029928"/>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4" name="Picture Placeholder 33">
            <a:extLst>
              <a:ext uri="{FF2B5EF4-FFF2-40B4-BE49-F238E27FC236}">
                <a16:creationId xmlns:a16="http://schemas.microsoft.com/office/drawing/2014/main" id="{C4A8C7FA-CD1F-E69D-BBCB-ECD5238CF66E}"/>
              </a:ext>
            </a:extLst>
          </p:cNvPr>
          <p:cNvSpPr>
            <a:spLocks noGrp="1"/>
          </p:cNvSpPr>
          <p:nvPr>
            <p:ph type="pic" sz="quarter" idx="42"/>
          </p:nvPr>
        </p:nvSpPr>
        <p:spPr>
          <a:xfrm>
            <a:off x="7263754" y="4449228"/>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5" name="Text Placeholder 6">
            <a:extLst>
              <a:ext uri="{FF2B5EF4-FFF2-40B4-BE49-F238E27FC236}">
                <a16:creationId xmlns:a16="http://schemas.microsoft.com/office/drawing/2014/main" id="{D8299739-6734-AC50-12FE-A0EDBE695861}"/>
              </a:ext>
            </a:extLst>
          </p:cNvPr>
          <p:cNvSpPr>
            <a:spLocks noGrp="1"/>
          </p:cNvSpPr>
          <p:nvPr>
            <p:ph type="body" sz="quarter" idx="16" hasCustomPrompt="1"/>
          </p:nvPr>
        </p:nvSpPr>
        <p:spPr>
          <a:xfrm>
            <a:off x="8612758" y="5581438"/>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5" name="Picture Placeholder 33">
            <a:extLst>
              <a:ext uri="{FF2B5EF4-FFF2-40B4-BE49-F238E27FC236}">
                <a16:creationId xmlns:a16="http://schemas.microsoft.com/office/drawing/2014/main" id="{C961B005-4AAE-A698-EEB7-4D65F5571C5D}"/>
              </a:ext>
            </a:extLst>
          </p:cNvPr>
          <p:cNvSpPr>
            <a:spLocks noGrp="1"/>
          </p:cNvSpPr>
          <p:nvPr>
            <p:ph type="pic" sz="quarter" idx="43"/>
          </p:nvPr>
        </p:nvSpPr>
        <p:spPr>
          <a:xfrm>
            <a:off x="8880908" y="5016242"/>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sp>
        <p:nvSpPr>
          <p:cNvPr id="16" name="Text Placeholder 6">
            <a:extLst>
              <a:ext uri="{FF2B5EF4-FFF2-40B4-BE49-F238E27FC236}">
                <a16:creationId xmlns:a16="http://schemas.microsoft.com/office/drawing/2014/main" id="{12B20D24-A521-7B35-F80C-43831172F22C}"/>
              </a:ext>
            </a:extLst>
          </p:cNvPr>
          <p:cNvSpPr>
            <a:spLocks noGrp="1"/>
          </p:cNvSpPr>
          <p:nvPr>
            <p:ph type="body" sz="quarter" idx="17" hasCustomPrompt="1"/>
          </p:nvPr>
        </p:nvSpPr>
        <p:spPr>
          <a:xfrm>
            <a:off x="10240286" y="5020784"/>
            <a:ext cx="504653" cy="718427"/>
          </a:xfrm>
          <a:solidFill>
            <a:schemeClr val="accent6">
              <a:lumMod val="20000"/>
              <a:lumOff val="80000"/>
            </a:schemeClr>
          </a:solidFill>
        </p:spPr>
        <p:txBody>
          <a:bodyPr lIns="0" tIns="0" rIns="0" bIns="0" anchor="ctr">
            <a:noAutofit/>
          </a:bodyPr>
          <a:lstStyle>
            <a:lvl1pPr marL="0" indent="0" algn="ctr">
              <a:lnSpc>
                <a:spcPct val="75000"/>
              </a:lnSpc>
              <a:spcBef>
                <a:spcPts val="0"/>
              </a:spcBef>
              <a:buNone/>
              <a:defRPr sz="2800" b="0" spc="0" baseline="0">
                <a:solidFill>
                  <a:schemeClr val="accent4"/>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3" name="Picture Placeholder 33">
            <a:extLst>
              <a:ext uri="{FF2B5EF4-FFF2-40B4-BE49-F238E27FC236}">
                <a16:creationId xmlns:a16="http://schemas.microsoft.com/office/drawing/2014/main" id="{5FA6CD30-9A88-B77E-FAE4-3CB0483E3D9C}"/>
              </a:ext>
            </a:extLst>
          </p:cNvPr>
          <p:cNvSpPr>
            <a:spLocks noGrp="1"/>
          </p:cNvSpPr>
          <p:nvPr>
            <p:ph type="pic" sz="quarter" idx="44"/>
          </p:nvPr>
        </p:nvSpPr>
        <p:spPr>
          <a:xfrm>
            <a:off x="10524837" y="4449228"/>
            <a:ext cx="1175525" cy="1847088"/>
          </a:xfrm>
          <a:custGeom>
            <a:avLst/>
            <a:gdLst>
              <a:gd name="connsiteX0" fmla="*/ 0 w 1172923"/>
              <a:gd name="connsiteY0" fmla="*/ 0 h 1847088"/>
              <a:gd name="connsiteX1" fmla="*/ 1172923 w 1172923"/>
              <a:gd name="connsiteY1" fmla="*/ 0 h 1847088"/>
              <a:gd name="connsiteX2" fmla="*/ 1172923 w 1172923"/>
              <a:gd name="connsiteY2" fmla="*/ 1847088 h 1847088"/>
              <a:gd name="connsiteX3" fmla="*/ 0 w 1172923"/>
              <a:gd name="connsiteY3" fmla="*/ 1847088 h 1847088"/>
              <a:gd name="connsiteX4" fmla="*/ 0 w 1172923"/>
              <a:gd name="connsiteY4" fmla="*/ 0 h 1847088"/>
              <a:gd name="connsiteX0" fmla="*/ 484 w 1173407"/>
              <a:gd name="connsiteY0" fmla="*/ 0 h 1847088"/>
              <a:gd name="connsiteX1" fmla="*/ 1173407 w 1173407"/>
              <a:gd name="connsiteY1" fmla="*/ 0 h 1847088"/>
              <a:gd name="connsiteX2" fmla="*/ 1173407 w 1173407"/>
              <a:gd name="connsiteY2" fmla="*/ 1847088 h 1847088"/>
              <a:gd name="connsiteX3" fmla="*/ 484 w 1173407"/>
              <a:gd name="connsiteY3" fmla="*/ 1847088 h 1847088"/>
              <a:gd name="connsiteX4" fmla="*/ 0 w 1173407"/>
              <a:gd name="connsiteY4" fmla="*/ 574814 h 1847088"/>
              <a:gd name="connsiteX5" fmla="*/ 484 w 1173407"/>
              <a:gd name="connsiteY5"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50869 w 1223792"/>
              <a:gd name="connsiteY0" fmla="*/ 0 h 1847088"/>
              <a:gd name="connsiteX1" fmla="*/ 1223792 w 1223792"/>
              <a:gd name="connsiteY1" fmla="*/ 0 h 1847088"/>
              <a:gd name="connsiteX2" fmla="*/ 1223792 w 1223792"/>
              <a:gd name="connsiteY2" fmla="*/ 1847088 h 1847088"/>
              <a:gd name="connsiteX3" fmla="*/ 50869 w 1223792"/>
              <a:gd name="connsiteY3" fmla="*/ 1847088 h 1847088"/>
              <a:gd name="connsiteX4" fmla="*/ 286605 w 1223792"/>
              <a:gd name="connsiteY4" fmla="*/ 572909 h 1847088"/>
              <a:gd name="connsiteX5" fmla="*/ 50385 w 1223792"/>
              <a:gd name="connsiteY5" fmla="*/ 574814 h 1847088"/>
              <a:gd name="connsiteX6" fmla="*/ 50869 w 1223792"/>
              <a:gd name="connsiteY6" fmla="*/ 0 h 1847088"/>
              <a:gd name="connsiteX0" fmla="*/ 101701 w 1274624"/>
              <a:gd name="connsiteY0" fmla="*/ 0 h 1847088"/>
              <a:gd name="connsiteX1" fmla="*/ 1274624 w 1274624"/>
              <a:gd name="connsiteY1" fmla="*/ 0 h 1847088"/>
              <a:gd name="connsiteX2" fmla="*/ 1274624 w 1274624"/>
              <a:gd name="connsiteY2" fmla="*/ 1847088 h 1847088"/>
              <a:gd name="connsiteX3" fmla="*/ 101701 w 1274624"/>
              <a:gd name="connsiteY3" fmla="*/ 1847088 h 1847088"/>
              <a:gd name="connsiteX4" fmla="*/ 80262 w 1274624"/>
              <a:gd name="connsiteY4" fmla="*/ 1292999 h 1847088"/>
              <a:gd name="connsiteX5" fmla="*/ 337437 w 1274624"/>
              <a:gd name="connsiteY5" fmla="*/ 572909 h 1847088"/>
              <a:gd name="connsiteX6" fmla="*/ 101217 w 1274624"/>
              <a:gd name="connsiteY6" fmla="*/ 574814 h 1847088"/>
              <a:gd name="connsiteX7" fmla="*/ 101701 w 1274624"/>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7196 w 1264383"/>
              <a:gd name="connsiteY5" fmla="*/ 572909 h 1847088"/>
              <a:gd name="connsiteX6" fmla="*/ 90976 w 1264383"/>
              <a:gd name="connsiteY6" fmla="*/ 574814 h 1847088"/>
              <a:gd name="connsiteX7" fmla="*/ 91460 w 1264383"/>
              <a:gd name="connsiteY7"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91460 w 1264383"/>
              <a:gd name="connsiteY0" fmla="*/ 0 h 1847088"/>
              <a:gd name="connsiteX1" fmla="*/ 1264383 w 1264383"/>
              <a:gd name="connsiteY1" fmla="*/ 0 h 1847088"/>
              <a:gd name="connsiteX2" fmla="*/ 1264383 w 1264383"/>
              <a:gd name="connsiteY2" fmla="*/ 1847088 h 1847088"/>
              <a:gd name="connsiteX3" fmla="*/ 91460 w 1264383"/>
              <a:gd name="connsiteY3" fmla="*/ 1847088 h 1847088"/>
              <a:gd name="connsiteX4" fmla="*/ 70021 w 1264383"/>
              <a:gd name="connsiteY4" fmla="*/ 1292999 h 1847088"/>
              <a:gd name="connsiteX5" fmla="*/ 323386 w 1264383"/>
              <a:gd name="connsiteY5" fmla="*/ 1289189 h 1847088"/>
              <a:gd name="connsiteX6" fmla="*/ 327196 w 1264383"/>
              <a:gd name="connsiteY6" fmla="*/ 572909 h 1847088"/>
              <a:gd name="connsiteX7" fmla="*/ 90976 w 1264383"/>
              <a:gd name="connsiteY7" fmla="*/ 574814 h 1847088"/>
              <a:gd name="connsiteX8" fmla="*/ 91460 w 1264383"/>
              <a:gd name="connsiteY8" fmla="*/ 0 h 1847088"/>
              <a:gd name="connsiteX0" fmla="*/ 21484 w 1194407"/>
              <a:gd name="connsiteY0" fmla="*/ 0 h 1847088"/>
              <a:gd name="connsiteX1" fmla="*/ 1194407 w 1194407"/>
              <a:gd name="connsiteY1" fmla="*/ 0 h 1847088"/>
              <a:gd name="connsiteX2" fmla="*/ 1194407 w 1194407"/>
              <a:gd name="connsiteY2" fmla="*/ 1847088 h 1847088"/>
              <a:gd name="connsiteX3" fmla="*/ 21484 w 1194407"/>
              <a:gd name="connsiteY3" fmla="*/ 1847088 h 1847088"/>
              <a:gd name="connsiteX4" fmla="*/ 45 w 1194407"/>
              <a:gd name="connsiteY4" fmla="*/ 1292999 h 1847088"/>
              <a:gd name="connsiteX5" fmla="*/ 253410 w 1194407"/>
              <a:gd name="connsiteY5" fmla="*/ 1289189 h 1847088"/>
              <a:gd name="connsiteX6" fmla="*/ 257220 w 1194407"/>
              <a:gd name="connsiteY6" fmla="*/ 572909 h 1847088"/>
              <a:gd name="connsiteX7" fmla="*/ 21000 w 1194407"/>
              <a:gd name="connsiteY7" fmla="*/ 574814 h 1847088"/>
              <a:gd name="connsiteX8" fmla="*/ 21484 w 1194407"/>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4528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 name="connsiteX0" fmla="*/ 2602 w 1175525"/>
              <a:gd name="connsiteY0" fmla="*/ 0 h 1847088"/>
              <a:gd name="connsiteX1" fmla="*/ 1175525 w 1175525"/>
              <a:gd name="connsiteY1" fmla="*/ 0 h 1847088"/>
              <a:gd name="connsiteX2" fmla="*/ 1175525 w 1175525"/>
              <a:gd name="connsiteY2" fmla="*/ 1847088 h 1847088"/>
              <a:gd name="connsiteX3" fmla="*/ 2602 w 1175525"/>
              <a:gd name="connsiteY3" fmla="*/ 1847088 h 1847088"/>
              <a:gd name="connsiteX4" fmla="*/ 213 w 1175525"/>
              <a:gd name="connsiteY4" fmla="*/ 1292999 h 1847088"/>
              <a:gd name="connsiteX5" fmla="*/ 236433 w 1175525"/>
              <a:gd name="connsiteY5" fmla="*/ 1289189 h 1847088"/>
              <a:gd name="connsiteX6" fmla="*/ 238338 w 1175525"/>
              <a:gd name="connsiteY6" fmla="*/ 572909 h 1847088"/>
              <a:gd name="connsiteX7" fmla="*/ 2118 w 1175525"/>
              <a:gd name="connsiteY7" fmla="*/ 574814 h 1847088"/>
              <a:gd name="connsiteX8" fmla="*/ 2602 w 1175525"/>
              <a:gd name="connsiteY8"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525" h="1847088">
                <a:moveTo>
                  <a:pt x="2602" y="0"/>
                </a:moveTo>
                <a:lnTo>
                  <a:pt x="1175525" y="0"/>
                </a:lnTo>
                <a:lnTo>
                  <a:pt x="1175525" y="1847088"/>
                </a:lnTo>
                <a:lnTo>
                  <a:pt x="2602" y="1847088"/>
                </a:lnTo>
                <a:cubicBezTo>
                  <a:pt x="3249" y="1657585"/>
                  <a:pt x="-976" y="1575847"/>
                  <a:pt x="213" y="1292999"/>
                </a:cubicBezTo>
                <a:cubicBezTo>
                  <a:pt x="102050" y="1290186"/>
                  <a:pt x="174521" y="1291094"/>
                  <a:pt x="236433" y="1289189"/>
                </a:cubicBezTo>
                <a:cubicBezTo>
                  <a:pt x="239291" y="1026299"/>
                  <a:pt x="237386" y="749757"/>
                  <a:pt x="238338" y="572909"/>
                </a:cubicBezTo>
                <a:cubicBezTo>
                  <a:pt x="116337" y="572318"/>
                  <a:pt x="89667" y="575684"/>
                  <a:pt x="2118" y="574814"/>
                </a:cubicBezTo>
                <a:cubicBezTo>
                  <a:pt x="2279" y="383209"/>
                  <a:pt x="2441" y="191605"/>
                  <a:pt x="2602" y="0"/>
                </a:cubicBezTo>
                <a:close/>
              </a:path>
            </a:pathLst>
          </a:custGeom>
          <a:ln>
            <a:noFill/>
          </a:ln>
        </p:spPr>
        <p:txBody>
          <a:bodyPr anchor="ctr">
            <a:normAutofit/>
          </a:bodyPr>
          <a:lstStyle>
            <a:lvl1pPr marL="0" indent="0" algn="ctr">
              <a:buNone/>
              <a:defRPr sz="1600"/>
            </a:lvl1pPr>
          </a:lstStyle>
          <a:p>
            <a:r>
              <a:rPr lang="en-US"/>
              <a:t>Click icon to add picture</a:t>
            </a:r>
            <a:endParaRPr lang="en-US" dirty="0"/>
          </a:p>
        </p:txBody>
      </p:sp>
      <p:cxnSp>
        <p:nvCxnSpPr>
          <p:cNvPr id="4" name="Straight Connector 3">
            <a:extLst>
              <a:ext uri="{FF2B5EF4-FFF2-40B4-BE49-F238E27FC236}">
                <a16:creationId xmlns:a16="http://schemas.microsoft.com/office/drawing/2014/main" id="{AC36CCF3-BEA1-9532-897E-60B21F9E0C38}"/>
              </a:ext>
              <a:ext uri="{C183D7F6-B498-43B3-948B-1728B52AA6E4}">
                <adec:decorative xmlns:adec="http://schemas.microsoft.com/office/drawing/2017/decorative" val="1"/>
              </a:ext>
            </a:extLst>
          </p:cNvPr>
          <p:cNvCxnSpPr>
            <a:cxnSpLocks/>
          </p:cNvCxnSpPr>
          <p:nvPr userDrawn="1"/>
        </p:nvCxnSpPr>
        <p:spPr>
          <a:xfrm>
            <a:off x="727527" y="2914513"/>
            <a:ext cx="10954869"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CAC45EB9-89EB-6947-3E66-7A20AAFF3989}"/>
              </a:ext>
              <a:ext uri="{C183D7F6-B498-43B3-948B-1728B52AA6E4}">
                <adec:decorative xmlns:adec="http://schemas.microsoft.com/office/drawing/2017/decorative" val="1"/>
              </a:ext>
            </a:extLst>
          </p:cNvPr>
          <p:cNvSpPr/>
          <p:nvPr userDrawn="1"/>
        </p:nvSpPr>
        <p:spPr>
          <a:xfrm>
            <a:off x="649776"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AC14FCA1-3191-C23A-11F4-1E05F0F06058}"/>
              </a:ext>
              <a:ext uri="{C183D7F6-B498-43B3-948B-1728B52AA6E4}">
                <adec:decorative xmlns:adec="http://schemas.microsoft.com/office/drawing/2017/decorative" val="1"/>
              </a:ext>
            </a:extLst>
          </p:cNvPr>
          <p:cNvSpPr/>
          <p:nvPr userDrawn="1"/>
        </p:nvSpPr>
        <p:spPr>
          <a:xfrm>
            <a:off x="23531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5" name="Oval 34">
            <a:extLst>
              <a:ext uri="{FF2B5EF4-FFF2-40B4-BE49-F238E27FC236}">
                <a16:creationId xmlns:a16="http://schemas.microsoft.com/office/drawing/2014/main" id="{632D85A6-CD18-3D44-4ED3-479E8007C700}"/>
              </a:ext>
              <a:ext uri="{C183D7F6-B498-43B3-948B-1728B52AA6E4}">
                <adec:decorative xmlns:adec="http://schemas.microsoft.com/office/drawing/2017/decorative" val="1"/>
              </a:ext>
            </a:extLst>
          </p:cNvPr>
          <p:cNvSpPr/>
          <p:nvPr userDrawn="1"/>
        </p:nvSpPr>
        <p:spPr>
          <a:xfrm>
            <a:off x="39787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6" name="Oval 35">
            <a:extLst>
              <a:ext uri="{FF2B5EF4-FFF2-40B4-BE49-F238E27FC236}">
                <a16:creationId xmlns:a16="http://schemas.microsoft.com/office/drawing/2014/main" id="{1BE9538A-7671-5716-2083-4863DE6FC81D}"/>
              </a:ext>
              <a:ext uri="{C183D7F6-B498-43B3-948B-1728B52AA6E4}">
                <adec:decorative xmlns:adec="http://schemas.microsoft.com/office/drawing/2017/decorative" val="1"/>
              </a:ext>
            </a:extLst>
          </p:cNvPr>
          <p:cNvSpPr/>
          <p:nvPr userDrawn="1"/>
        </p:nvSpPr>
        <p:spPr>
          <a:xfrm>
            <a:off x="5603762"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4EEF2032-047A-A048-2DAB-A434ACAEB2A3}"/>
              </a:ext>
              <a:ext uri="{C183D7F6-B498-43B3-948B-1728B52AA6E4}">
                <adec:decorative xmlns:adec="http://schemas.microsoft.com/office/drawing/2017/decorative" val="1"/>
              </a:ext>
            </a:extLst>
          </p:cNvPr>
          <p:cNvSpPr/>
          <p:nvPr userDrawn="1"/>
        </p:nvSpPr>
        <p:spPr>
          <a:xfrm>
            <a:off x="72299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947350C-96CE-8D5D-6815-4E48490F771E}"/>
              </a:ext>
              <a:ext uri="{C183D7F6-B498-43B3-948B-1728B52AA6E4}">
                <adec:decorative xmlns:adec="http://schemas.microsoft.com/office/drawing/2017/decorative" val="1"/>
              </a:ext>
            </a:extLst>
          </p:cNvPr>
          <p:cNvSpPr/>
          <p:nvPr userDrawn="1"/>
        </p:nvSpPr>
        <p:spPr>
          <a:xfrm>
            <a:off x="8854965"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D4CC6803-1FE7-920D-545D-2F48A50C6856}"/>
              </a:ext>
              <a:ext uri="{C183D7F6-B498-43B3-948B-1728B52AA6E4}">
                <adec:decorative xmlns:adec="http://schemas.microsoft.com/office/drawing/2017/decorative" val="1"/>
              </a:ext>
            </a:extLst>
          </p:cNvPr>
          <p:cNvSpPr/>
          <p:nvPr userDrawn="1"/>
        </p:nvSpPr>
        <p:spPr>
          <a:xfrm>
            <a:off x="10481124"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4491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_4">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61974" y="365125"/>
            <a:ext cx="11246567" cy="1017361"/>
          </a:xfrm>
        </p:spPr>
        <p:txBody>
          <a:bodyPr>
            <a:noAutofit/>
          </a:bodyPr>
          <a:lstStyle>
            <a:lvl1pPr algn="l">
              <a:defRPr sz="5000">
                <a:solidFill>
                  <a:schemeClr val="accent4"/>
                </a:solidFill>
              </a:defRPr>
            </a:lvl1pPr>
          </a:lstStyle>
          <a:p>
            <a:r>
              <a:rPr lang="en-US" dirty="0"/>
              <a:t>Add title</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576780"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2216375"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855970"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495565"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7135160"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774755"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10414352" y="2158308"/>
            <a:ext cx="1515902" cy="643408"/>
          </a:xfrm>
        </p:spPr>
        <p:txBody>
          <a:bodyPr>
            <a:noAutofit/>
          </a:bodyPr>
          <a:lstStyle>
            <a:lvl1pPr marL="0" indent="0" algn="l">
              <a:lnSpc>
                <a:spcPct val="90000"/>
              </a:lnSpc>
              <a:spcBef>
                <a:spcPts val="1000"/>
              </a:spcBef>
              <a:buNone/>
              <a:defRPr sz="1000" b="1" cap="all" spc="300" baseline="0">
                <a:solidFill>
                  <a:schemeClr val="accent6">
                    <a:lumMod val="5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576780"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2216375"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8" name="Text Placeholder 6">
            <a:extLst>
              <a:ext uri="{FF2B5EF4-FFF2-40B4-BE49-F238E27FC236}">
                <a16:creationId xmlns:a16="http://schemas.microsoft.com/office/drawing/2014/main" id="{F9F6658C-4BEF-1B93-92E7-AE2570118194}"/>
              </a:ext>
            </a:extLst>
          </p:cNvPr>
          <p:cNvSpPr>
            <a:spLocks noGrp="1"/>
          </p:cNvSpPr>
          <p:nvPr>
            <p:ph type="body" sz="quarter" idx="27" hasCustomPrompt="1"/>
          </p:nvPr>
        </p:nvSpPr>
        <p:spPr>
          <a:xfrm>
            <a:off x="3855970"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495565"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7135160"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774755"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414352" y="3282262"/>
            <a:ext cx="1515902" cy="914400"/>
          </a:xfrm>
        </p:spPr>
        <p:txBody>
          <a:bodyPr>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656949" y="4276725"/>
            <a:ext cx="1516228" cy="2581275"/>
          </a:xfrm>
        </p:spPr>
        <p:txBody>
          <a:bodyPr anchor="ctr">
            <a:normAutofit/>
          </a:bodyPr>
          <a:lstStyle>
            <a:lvl1pPr marL="0" indent="0" algn="ctr">
              <a:buNone/>
              <a:defRPr sz="1600"/>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2242486" y="4819650"/>
            <a:ext cx="1515903" cy="2038350"/>
          </a:xfrm>
        </p:spPr>
        <p:txBody>
          <a:bodyPr anchor="ctr">
            <a:normAutofit/>
          </a:bodyPr>
          <a:lstStyle>
            <a:lvl1pPr marL="0" indent="0" algn="ctr">
              <a:buNone/>
              <a:defRPr sz="1600"/>
            </a:lvl1pPr>
          </a:lstStyle>
          <a:p>
            <a:r>
              <a:rPr lang="en-US"/>
              <a:t>Click icon to add picture</a:t>
            </a:r>
            <a:endParaRPr lang="en-US" dirty="0"/>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827698" y="4276725"/>
            <a:ext cx="1501022" cy="2581275"/>
          </a:xfrm>
        </p:spPr>
        <p:txBody>
          <a:bodyPr anchor="ctr">
            <a:normAutofit/>
          </a:bodyPr>
          <a:lstStyle>
            <a:lvl1pPr marL="0" indent="0" algn="ctr">
              <a:buNone/>
              <a:defRPr sz="1600"/>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398029" y="4819650"/>
            <a:ext cx="1500700" cy="2038350"/>
          </a:xfrm>
        </p:spPr>
        <p:txBody>
          <a:bodyPr anchor="ctr">
            <a:normAutofit/>
          </a:bodyPr>
          <a:lstStyle>
            <a:lvl1pPr marL="0" indent="0" algn="ctr">
              <a:buNone/>
              <a:defRPr sz="1600"/>
            </a:lvl1pPr>
          </a:lstStyle>
          <a:p>
            <a:r>
              <a:rPr lang="en-US"/>
              <a:t>Click icon to add picture</a:t>
            </a:r>
            <a:endParaRPr lang="en-US" dirty="0"/>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6968038" y="4276725"/>
            <a:ext cx="1515904" cy="2581275"/>
          </a:xfrm>
        </p:spPr>
        <p:txBody>
          <a:bodyPr anchor="ctr">
            <a:normAutofit/>
          </a:bodyPr>
          <a:lstStyle>
            <a:lvl1pPr marL="0" indent="0" algn="ctr">
              <a:buNone/>
              <a:defRPr sz="1600"/>
            </a:lvl1pPr>
          </a:lstStyle>
          <a:p>
            <a:r>
              <a:rPr lang="en-US"/>
              <a:t>Click icon to add picture</a:t>
            </a:r>
            <a:endParaRPr lang="en-US" dirty="0"/>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553251" y="4830161"/>
            <a:ext cx="1531401" cy="2027839"/>
          </a:xfrm>
        </p:spPr>
        <p:txBody>
          <a:bodyPr anchor="ctr">
            <a:normAutofit/>
          </a:bodyPr>
          <a:lstStyle>
            <a:lvl1pPr marL="0" indent="0" algn="ctr">
              <a:buNone/>
              <a:defRPr sz="1600"/>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153958" y="4276725"/>
            <a:ext cx="1515903" cy="2581275"/>
          </a:xfrm>
        </p:spPr>
        <p:txBody>
          <a:bodyPr anchor="ctr">
            <a:normAutofit/>
          </a:bodyPr>
          <a:lstStyle>
            <a:lvl1pPr marL="0" indent="0" algn="ctr">
              <a:buNone/>
              <a:defRPr sz="1600"/>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CAFE5053-60BB-2761-C015-8271375ECE79}"/>
              </a:ext>
              <a:ext uri="{C183D7F6-B498-43B3-948B-1728B52AA6E4}">
                <adec:decorative xmlns:adec="http://schemas.microsoft.com/office/drawing/2017/decorative" val="1"/>
              </a:ext>
            </a:extLst>
          </p:cNvPr>
          <p:cNvCxnSpPr>
            <a:cxnSpLocks/>
          </p:cNvCxnSpPr>
          <p:nvPr userDrawn="1"/>
        </p:nvCxnSpPr>
        <p:spPr>
          <a:xfrm>
            <a:off x="727527" y="2914513"/>
            <a:ext cx="10954869"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848DF79D-5968-B3B0-E251-91F377B6AF27}"/>
              </a:ext>
              <a:ext uri="{C183D7F6-B498-43B3-948B-1728B52AA6E4}">
                <adec:decorative xmlns:adec="http://schemas.microsoft.com/office/drawing/2017/decorative" val="1"/>
              </a:ext>
            </a:extLst>
          </p:cNvPr>
          <p:cNvSpPr/>
          <p:nvPr userDrawn="1"/>
        </p:nvSpPr>
        <p:spPr>
          <a:xfrm>
            <a:off x="649776"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6596F52-E672-3E2F-3A6D-9A145AB707C3}"/>
              </a:ext>
              <a:ext uri="{C183D7F6-B498-43B3-948B-1728B52AA6E4}">
                <adec:decorative xmlns:adec="http://schemas.microsoft.com/office/drawing/2017/decorative" val="1"/>
              </a:ext>
            </a:extLst>
          </p:cNvPr>
          <p:cNvSpPr/>
          <p:nvPr userDrawn="1"/>
        </p:nvSpPr>
        <p:spPr>
          <a:xfrm>
            <a:off x="23531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Oval 5">
            <a:extLst>
              <a:ext uri="{FF2B5EF4-FFF2-40B4-BE49-F238E27FC236}">
                <a16:creationId xmlns:a16="http://schemas.microsoft.com/office/drawing/2014/main" id="{507FBAA1-A8BE-79FE-77C8-41965A21EE1C}"/>
              </a:ext>
              <a:ext uri="{C183D7F6-B498-43B3-948B-1728B52AA6E4}">
                <adec:decorative xmlns:adec="http://schemas.microsoft.com/office/drawing/2017/decorative" val="1"/>
              </a:ext>
            </a:extLst>
          </p:cNvPr>
          <p:cNvSpPr/>
          <p:nvPr userDrawn="1"/>
        </p:nvSpPr>
        <p:spPr>
          <a:xfrm>
            <a:off x="39787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7" name="Oval 6">
            <a:extLst>
              <a:ext uri="{FF2B5EF4-FFF2-40B4-BE49-F238E27FC236}">
                <a16:creationId xmlns:a16="http://schemas.microsoft.com/office/drawing/2014/main" id="{DCE966C6-D5C6-F289-A101-12F9346A3CBA}"/>
              </a:ext>
              <a:ext uri="{C183D7F6-B498-43B3-948B-1728B52AA6E4}">
                <adec:decorative xmlns:adec="http://schemas.microsoft.com/office/drawing/2017/decorative" val="1"/>
              </a:ext>
            </a:extLst>
          </p:cNvPr>
          <p:cNvSpPr/>
          <p:nvPr userDrawn="1"/>
        </p:nvSpPr>
        <p:spPr>
          <a:xfrm>
            <a:off x="5603762"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5F90A22-A0F4-7C70-DB50-E05ADE626CEB}"/>
              </a:ext>
              <a:ext uri="{C183D7F6-B498-43B3-948B-1728B52AA6E4}">
                <adec:decorative xmlns:adec="http://schemas.microsoft.com/office/drawing/2017/decorative" val="1"/>
              </a:ext>
            </a:extLst>
          </p:cNvPr>
          <p:cNvSpPr/>
          <p:nvPr userDrawn="1"/>
        </p:nvSpPr>
        <p:spPr>
          <a:xfrm>
            <a:off x="7229927"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F8C40A97-5EF3-1C22-54A1-85F1821010AF}"/>
              </a:ext>
              <a:ext uri="{C183D7F6-B498-43B3-948B-1728B52AA6E4}">
                <adec:decorative xmlns:adec="http://schemas.microsoft.com/office/drawing/2017/decorative" val="1"/>
              </a:ext>
            </a:extLst>
          </p:cNvPr>
          <p:cNvSpPr/>
          <p:nvPr userDrawn="1"/>
        </p:nvSpPr>
        <p:spPr>
          <a:xfrm>
            <a:off x="8854965"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3DAD6B51-49A7-A1A1-82D7-083E1E48E3D9}"/>
              </a:ext>
              <a:ext uri="{C183D7F6-B498-43B3-948B-1728B52AA6E4}">
                <adec:decorative xmlns:adec="http://schemas.microsoft.com/office/drawing/2017/decorative" val="1"/>
              </a:ext>
            </a:extLst>
          </p:cNvPr>
          <p:cNvSpPr/>
          <p:nvPr userDrawn="1"/>
        </p:nvSpPr>
        <p:spPr>
          <a:xfrm>
            <a:off x="10481124" y="2839459"/>
            <a:ext cx="161832" cy="161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1630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_5">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61974" y="353837"/>
            <a:ext cx="11063525" cy="940194"/>
          </a:xfrm>
        </p:spPr>
        <p:txBody>
          <a:bodyPr tIns="91440" bIns="0">
            <a:noAutofit/>
          </a:bodyPr>
          <a:lstStyle>
            <a:lvl1pPr algn="l">
              <a:defRPr sz="5000">
                <a:solidFill>
                  <a:schemeClr val="accent2"/>
                </a:solidFill>
              </a:defRPr>
            </a:lvl1pPr>
          </a:lstStyle>
          <a:p>
            <a:r>
              <a:rPr lang="en-US" dirty="0"/>
              <a:t>Add title</a:t>
            </a:r>
          </a:p>
        </p:txBody>
      </p:sp>
      <p:sp>
        <p:nvSpPr>
          <p:cNvPr id="5" name="Text Placeholder 6">
            <a:extLst>
              <a:ext uri="{FF2B5EF4-FFF2-40B4-BE49-F238E27FC236}">
                <a16:creationId xmlns:a16="http://schemas.microsoft.com/office/drawing/2014/main" id="{0B164C47-85FC-75F1-2510-5879B9FC64FF}"/>
              </a:ext>
            </a:extLst>
          </p:cNvPr>
          <p:cNvSpPr>
            <a:spLocks noGrp="1"/>
          </p:cNvSpPr>
          <p:nvPr>
            <p:ph type="body" sz="quarter" idx="10" hasCustomPrompt="1"/>
          </p:nvPr>
        </p:nvSpPr>
        <p:spPr>
          <a:xfrm>
            <a:off x="565202" y="1305319"/>
            <a:ext cx="11063526" cy="441185"/>
          </a:xfrm>
        </p:spPr>
        <p:txBody>
          <a:bodyPr>
            <a:noAutofit/>
          </a:bodyPr>
          <a:lstStyle>
            <a:lvl1pPr marL="0" indent="0" algn="l">
              <a:buNone/>
              <a:defRPr sz="2000" b="0" cap="all" spc="300" baseline="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17" name="SmartArt Placeholder 16">
            <a:extLst>
              <a:ext uri="{FF2B5EF4-FFF2-40B4-BE49-F238E27FC236}">
                <a16:creationId xmlns:a16="http://schemas.microsoft.com/office/drawing/2014/main" id="{958446B8-0321-E6E0-5252-12AAE6EF3E7F}"/>
              </a:ext>
            </a:extLst>
          </p:cNvPr>
          <p:cNvSpPr>
            <a:spLocks noGrp="1"/>
          </p:cNvSpPr>
          <p:nvPr>
            <p:ph type="dgm" sz="quarter" idx="11"/>
          </p:nvPr>
        </p:nvSpPr>
        <p:spPr>
          <a:xfrm>
            <a:off x="563273" y="1814948"/>
            <a:ext cx="11065455" cy="4532597"/>
          </a:xfrm>
        </p:spPr>
        <p:txBody>
          <a:bodyPr anchor="t"/>
          <a:lstStyle>
            <a:lvl1pPr marL="0" indent="0" algn="ctr">
              <a:buNone/>
              <a:defRPr/>
            </a:lvl1pPr>
          </a:lstStyle>
          <a:p>
            <a:r>
              <a:rPr lang="en-US"/>
              <a:t>Click icon to add SmartArt graphic</a:t>
            </a:r>
            <a:endParaRPr lang="en-US" dirty="0"/>
          </a:p>
        </p:txBody>
      </p:sp>
      <p:sp>
        <p:nvSpPr>
          <p:cNvPr id="19" name="Text Placeholder 6">
            <a:extLst>
              <a:ext uri="{FF2B5EF4-FFF2-40B4-BE49-F238E27FC236}">
                <a16:creationId xmlns:a16="http://schemas.microsoft.com/office/drawing/2014/main" id="{BAA835CE-4A8B-1613-AC20-76D775DB667B}"/>
              </a:ext>
            </a:extLst>
          </p:cNvPr>
          <p:cNvSpPr>
            <a:spLocks noGrp="1"/>
          </p:cNvSpPr>
          <p:nvPr>
            <p:ph type="body" sz="quarter" idx="12" hasCustomPrompt="1"/>
          </p:nvPr>
        </p:nvSpPr>
        <p:spPr>
          <a:xfrm>
            <a:off x="1385112" y="4058211"/>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0" name="Text Placeholder 6">
            <a:extLst>
              <a:ext uri="{FF2B5EF4-FFF2-40B4-BE49-F238E27FC236}">
                <a16:creationId xmlns:a16="http://schemas.microsoft.com/office/drawing/2014/main" id="{06B0B38A-9459-4BB6-0749-21EB25003455}"/>
              </a:ext>
            </a:extLst>
          </p:cNvPr>
          <p:cNvSpPr>
            <a:spLocks noGrp="1"/>
          </p:cNvSpPr>
          <p:nvPr>
            <p:ph type="body" sz="quarter" idx="13" hasCustomPrompt="1"/>
          </p:nvPr>
        </p:nvSpPr>
        <p:spPr>
          <a:xfrm>
            <a:off x="2773673" y="3560920"/>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1" name="Text Placeholder 6">
            <a:extLst>
              <a:ext uri="{FF2B5EF4-FFF2-40B4-BE49-F238E27FC236}">
                <a16:creationId xmlns:a16="http://schemas.microsoft.com/office/drawing/2014/main" id="{1A4119CC-0564-A779-7386-C668A704CDA0}"/>
              </a:ext>
            </a:extLst>
          </p:cNvPr>
          <p:cNvSpPr>
            <a:spLocks noGrp="1"/>
          </p:cNvSpPr>
          <p:nvPr>
            <p:ph type="body" sz="quarter" idx="14" hasCustomPrompt="1"/>
          </p:nvPr>
        </p:nvSpPr>
        <p:spPr>
          <a:xfrm>
            <a:off x="4162234" y="4058211"/>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2" name="Text Placeholder 6">
            <a:extLst>
              <a:ext uri="{FF2B5EF4-FFF2-40B4-BE49-F238E27FC236}">
                <a16:creationId xmlns:a16="http://schemas.microsoft.com/office/drawing/2014/main" id="{1501451E-59DD-FD02-EACB-2DE1F74D7C54}"/>
              </a:ext>
            </a:extLst>
          </p:cNvPr>
          <p:cNvSpPr>
            <a:spLocks noGrp="1"/>
          </p:cNvSpPr>
          <p:nvPr>
            <p:ph type="body" sz="quarter" idx="15" hasCustomPrompt="1"/>
          </p:nvPr>
        </p:nvSpPr>
        <p:spPr>
          <a:xfrm>
            <a:off x="5550795" y="3560920"/>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3" name="Text Placeholder 6">
            <a:extLst>
              <a:ext uri="{FF2B5EF4-FFF2-40B4-BE49-F238E27FC236}">
                <a16:creationId xmlns:a16="http://schemas.microsoft.com/office/drawing/2014/main" id="{0F171DBC-795C-5784-4841-C1B0E3A52D0B}"/>
              </a:ext>
            </a:extLst>
          </p:cNvPr>
          <p:cNvSpPr>
            <a:spLocks noGrp="1"/>
          </p:cNvSpPr>
          <p:nvPr>
            <p:ph type="body" sz="quarter" idx="16" hasCustomPrompt="1"/>
          </p:nvPr>
        </p:nvSpPr>
        <p:spPr>
          <a:xfrm>
            <a:off x="6939356" y="4058211"/>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4" name="Text Placeholder 6">
            <a:extLst>
              <a:ext uri="{FF2B5EF4-FFF2-40B4-BE49-F238E27FC236}">
                <a16:creationId xmlns:a16="http://schemas.microsoft.com/office/drawing/2014/main" id="{6FBB2B25-899A-5757-2974-FB6C2CBB4F86}"/>
              </a:ext>
            </a:extLst>
          </p:cNvPr>
          <p:cNvSpPr>
            <a:spLocks noGrp="1"/>
          </p:cNvSpPr>
          <p:nvPr>
            <p:ph type="body" sz="quarter" idx="17" hasCustomPrompt="1"/>
          </p:nvPr>
        </p:nvSpPr>
        <p:spPr>
          <a:xfrm>
            <a:off x="8327917" y="3560920"/>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5" name="Text Placeholder 6">
            <a:extLst>
              <a:ext uri="{FF2B5EF4-FFF2-40B4-BE49-F238E27FC236}">
                <a16:creationId xmlns:a16="http://schemas.microsoft.com/office/drawing/2014/main" id="{8C2FB7DF-BBB0-A0AD-8232-1C858B8FDAA0}"/>
              </a:ext>
            </a:extLst>
          </p:cNvPr>
          <p:cNvSpPr>
            <a:spLocks noGrp="1"/>
          </p:cNvSpPr>
          <p:nvPr>
            <p:ph type="body" sz="quarter" idx="18" hasCustomPrompt="1"/>
          </p:nvPr>
        </p:nvSpPr>
        <p:spPr>
          <a:xfrm>
            <a:off x="9716478" y="4058211"/>
            <a:ext cx="1097280" cy="548640"/>
          </a:xfrm>
        </p:spPr>
        <p:txBody>
          <a:bodyPr>
            <a:noAutofit/>
          </a:bodyPr>
          <a:lstStyle>
            <a:lvl1pPr marL="0" indent="0" algn="ctr">
              <a:buNone/>
              <a:defRPr sz="2800" b="0" spc="0" baseline="0">
                <a:solidFill>
                  <a:schemeClr val="accent2"/>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cxnSp>
        <p:nvCxnSpPr>
          <p:cNvPr id="3" name="Straight Connector 2">
            <a:extLst>
              <a:ext uri="{FF2B5EF4-FFF2-40B4-BE49-F238E27FC236}">
                <a16:creationId xmlns:a16="http://schemas.microsoft.com/office/drawing/2014/main" id="{F026B881-58FB-7BF2-7AF2-0485AEFED077}"/>
              </a:ext>
              <a:ext uri="{C183D7F6-B498-43B3-948B-1728B52AA6E4}">
                <adec:decorative xmlns:adec="http://schemas.microsoft.com/office/drawing/2017/decorative" val="1"/>
              </a:ext>
            </a:extLst>
          </p:cNvPr>
          <p:cNvCxnSpPr>
            <a:cxnSpLocks/>
          </p:cNvCxnSpPr>
          <p:nvPr userDrawn="1"/>
        </p:nvCxnSpPr>
        <p:spPr>
          <a:xfrm>
            <a:off x="615523" y="1166613"/>
            <a:ext cx="541548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786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meline_6">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61974" y="353837"/>
            <a:ext cx="11063525" cy="940194"/>
          </a:xfrm>
        </p:spPr>
        <p:txBody>
          <a:bodyPr tIns="91440" bIns="0">
            <a:noAutofit/>
          </a:bodyPr>
          <a:lstStyle>
            <a:lvl1pPr algn="l">
              <a:defRPr sz="5000">
                <a:solidFill>
                  <a:schemeClr val="accent5"/>
                </a:solidFill>
              </a:defRPr>
            </a:lvl1pPr>
          </a:lstStyle>
          <a:p>
            <a:r>
              <a:rPr lang="en-US" dirty="0"/>
              <a:t>Add title</a:t>
            </a:r>
          </a:p>
        </p:txBody>
      </p:sp>
      <p:sp>
        <p:nvSpPr>
          <p:cNvPr id="5" name="Text Placeholder 6">
            <a:extLst>
              <a:ext uri="{FF2B5EF4-FFF2-40B4-BE49-F238E27FC236}">
                <a16:creationId xmlns:a16="http://schemas.microsoft.com/office/drawing/2014/main" id="{0B164C47-85FC-75F1-2510-5879B9FC64FF}"/>
              </a:ext>
            </a:extLst>
          </p:cNvPr>
          <p:cNvSpPr>
            <a:spLocks noGrp="1"/>
          </p:cNvSpPr>
          <p:nvPr>
            <p:ph type="body" sz="quarter" idx="10" hasCustomPrompt="1"/>
          </p:nvPr>
        </p:nvSpPr>
        <p:spPr>
          <a:xfrm>
            <a:off x="565202" y="1305320"/>
            <a:ext cx="11063526" cy="405494"/>
          </a:xfrm>
        </p:spPr>
        <p:txBody>
          <a:bodyPr>
            <a:noAutofit/>
          </a:bodyPr>
          <a:lstStyle>
            <a:lvl1pPr marL="0" indent="0" algn="l">
              <a:buNone/>
              <a:defRPr sz="2000" b="0" cap="all" spc="300" baseline="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17" name="SmartArt Placeholder 16">
            <a:extLst>
              <a:ext uri="{FF2B5EF4-FFF2-40B4-BE49-F238E27FC236}">
                <a16:creationId xmlns:a16="http://schemas.microsoft.com/office/drawing/2014/main" id="{958446B8-0321-E6E0-5252-12AAE6EF3E7F}"/>
              </a:ext>
            </a:extLst>
          </p:cNvPr>
          <p:cNvSpPr>
            <a:spLocks noGrp="1"/>
          </p:cNvSpPr>
          <p:nvPr>
            <p:ph type="dgm" sz="quarter" idx="11"/>
          </p:nvPr>
        </p:nvSpPr>
        <p:spPr>
          <a:xfrm>
            <a:off x="563273" y="1814948"/>
            <a:ext cx="11065455" cy="4532597"/>
          </a:xfrm>
        </p:spPr>
        <p:txBody>
          <a:bodyPr anchor="t"/>
          <a:lstStyle>
            <a:lvl1pPr marL="0" indent="0" algn="ctr">
              <a:buNone/>
              <a:defRPr/>
            </a:lvl1pPr>
          </a:lstStyle>
          <a:p>
            <a:r>
              <a:rPr lang="en-US"/>
              <a:t>Click icon to add SmartArt graphic</a:t>
            </a:r>
            <a:endParaRPr lang="en-US" dirty="0"/>
          </a:p>
        </p:txBody>
      </p:sp>
      <p:cxnSp>
        <p:nvCxnSpPr>
          <p:cNvPr id="3" name="Straight Connector 2">
            <a:extLst>
              <a:ext uri="{FF2B5EF4-FFF2-40B4-BE49-F238E27FC236}">
                <a16:creationId xmlns:a16="http://schemas.microsoft.com/office/drawing/2014/main" id="{F267E601-FCA9-308C-E425-C2A3C595B341}"/>
              </a:ext>
              <a:ext uri="{C183D7F6-B498-43B3-948B-1728B52AA6E4}">
                <adec:decorative xmlns:adec="http://schemas.microsoft.com/office/drawing/2017/decorative" val="1"/>
              </a:ext>
            </a:extLst>
          </p:cNvPr>
          <p:cNvCxnSpPr>
            <a:cxnSpLocks/>
          </p:cNvCxnSpPr>
          <p:nvPr userDrawn="1"/>
        </p:nvCxnSpPr>
        <p:spPr>
          <a:xfrm>
            <a:off x="615523" y="1166613"/>
            <a:ext cx="541548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Text Placeholder 6">
            <a:extLst>
              <a:ext uri="{FF2B5EF4-FFF2-40B4-BE49-F238E27FC236}">
                <a16:creationId xmlns:a16="http://schemas.microsoft.com/office/drawing/2014/main" id="{B061C369-6745-77D0-C684-9B08C18484FB}"/>
              </a:ext>
            </a:extLst>
          </p:cNvPr>
          <p:cNvSpPr>
            <a:spLocks noGrp="1"/>
          </p:cNvSpPr>
          <p:nvPr>
            <p:ph type="body" sz="quarter" idx="12" hasCustomPrompt="1"/>
          </p:nvPr>
        </p:nvSpPr>
        <p:spPr>
          <a:xfrm>
            <a:off x="1385112" y="4058211"/>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6" name="Text Placeholder 6">
            <a:extLst>
              <a:ext uri="{FF2B5EF4-FFF2-40B4-BE49-F238E27FC236}">
                <a16:creationId xmlns:a16="http://schemas.microsoft.com/office/drawing/2014/main" id="{49E91393-8611-982C-AEB1-476C8829A843}"/>
              </a:ext>
            </a:extLst>
          </p:cNvPr>
          <p:cNvSpPr>
            <a:spLocks noGrp="1"/>
          </p:cNvSpPr>
          <p:nvPr>
            <p:ph type="body" sz="quarter" idx="13" hasCustomPrompt="1"/>
          </p:nvPr>
        </p:nvSpPr>
        <p:spPr>
          <a:xfrm>
            <a:off x="2773673" y="3560920"/>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7" name="Text Placeholder 6">
            <a:extLst>
              <a:ext uri="{FF2B5EF4-FFF2-40B4-BE49-F238E27FC236}">
                <a16:creationId xmlns:a16="http://schemas.microsoft.com/office/drawing/2014/main" id="{F64E0D27-4921-BBDE-CCB1-7A6999A8580A}"/>
              </a:ext>
            </a:extLst>
          </p:cNvPr>
          <p:cNvSpPr>
            <a:spLocks noGrp="1"/>
          </p:cNvSpPr>
          <p:nvPr>
            <p:ph type="body" sz="quarter" idx="14" hasCustomPrompt="1"/>
          </p:nvPr>
        </p:nvSpPr>
        <p:spPr>
          <a:xfrm>
            <a:off x="4162234" y="4058211"/>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8" name="Text Placeholder 6">
            <a:extLst>
              <a:ext uri="{FF2B5EF4-FFF2-40B4-BE49-F238E27FC236}">
                <a16:creationId xmlns:a16="http://schemas.microsoft.com/office/drawing/2014/main" id="{B3BEAC01-785E-E371-7551-92AE1EB5E26A}"/>
              </a:ext>
            </a:extLst>
          </p:cNvPr>
          <p:cNvSpPr>
            <a:spLocks noGrp="1"/>
          </p:cNvSpPr>
          <p:nvPr>
            <p:ph type="body" sz="quarter" idx="15" hasCustomPrompt="1"/>
          </p:nvPr>
        </p:nvSpPr>
        <p:spPr>
          <a:xfrm>
            <a:off x="5550795" y="3560920"/>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9" name="Text Placeholder 6">
            <a:extLst>
              <a:ext uri="{FF2B5EF4-FFF2-40B4-BE49-F238E27FC236}">
                <a16:creationId xmlns:a16="http://schemas.microsoft.com/office/drawing/2014/main" id="{A0B8F9EA-19F4-52B1-5E47-C836908F696D}"/>
              </a:ext>
            </a:extLst>
          </p:cNvPr>
          <p:cNvSpPr>
            <a:spLocks noGrp="1"/>
          </p:cNvSpPr>
          <p:nvPr>
            <p:ph type="body" sz="quarter" idx="16" hasCustomPrompt="1"/>
          </p:nvPr>
        </p:nvSpPr>
        <p:spPr>
          <a:xfrm>
            <a:off x="6939356" y="4058211"/>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0" name="Text Placeholder 6">
            <a:extLst>
              <a:ext uri="{FF2B5EF4-FFF2-40B4-BE49-F238E27FC236}">
                <a16:creationId xmlns:a16="http://schemas.microsoft.com/office/drawing/2014/main" id="{42C03E2B-32BD-3A05-9A17-1C3290E2CBFB}"/>
              </a:ext>
            </a:extLst>
          </p:cNvPr>
          <p:cNvSpPr>
            <a:spLocks noGrp="1"/>
          </p:cNvSpPr>
          <p:nvPr>
            <p:ph type="body" sz="quarter" idx="17" hasCustomPrompt="1"/>
          </p:nvPr>
        </p:nvSpPr>
        <p:spPr>
          <a:xfrm>
            <a:off x="8327917" y="3560920"/>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1" name="Text Placeholder 6">
            <a:extLst>
              <a:ext uri="{FF2B5EF4-FFF2-40B4-BE49-F238E27FC236}">
                <a16:creationId xmlns:a16="http://schemas.microsoft.com/office/drawing/2014/main" id="{33A29B32-BF52-8A2E-27D7-E8A513B0E6A3}"/>
              </a:ext>
            </a:extLst>
          </p:cNvPr>
          <p:cNvSpPr>
            <a:spLocks noGrp="1"/>
          </p:cNvSpPr>
          <p:nvPr>
            <p:ph type="body" sz="quarter" idx="18" hasCustomPrompt="1"/>
          </p:nvPr>
        </p:nvSpPr>
        <p:spPr>
          <a:xfrm>
            <a:off x="9716478" y="4058211"/>
            <a:ext cx="1097280" cy="548640"/>
          </a:xfrm>
        </p:spPr>
        <p:txBody>
          <a:bodyPr>
            <a:noAutofit/>
          </a:bodyPr>
          <a:lstStyle>
            <a:lvl1pPr marL="0" indent="0" algn="ctr">
              <a:buNone/>
              <a:defRPr sz="2800" b="0" spc="0" baseline="0">
                <a:solidFill>
                  <a:schemeClr val="accent5"/>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Tree>
    <p:extLst>
      <p:ext uri="{BB962C8B-B14F-4D97-AF65-F5344CB8AC3E}">
        <p14:creationId xmlns:p14="http://schemas.microsoft.com/office/powerpoint/2010/main" val="2848847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meline_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61974" y="365126"/>
            <a:ext cx="11074059" cy="930958"/>
          </a:xfrm>
        </p:spPr>
        <p:txBody>
          <a:bodyPr tIns="91440" bIns="0">
            <a:noAutofit/>
          </a:bodyPr>
          <a:lstStyle>
            <a:lvl1pPr algn="l">
              <a:defRPr sz="5000">
                <a:solidFill>
                  <a:schemeClr val="tx1"/>
                </a:solidFill>
              </a:defRPr>
            </a:lvl1pPr>
          </a:lstStyle>
          <a:p>
            <a:r>
              <a:rPr lang="en-US" dirty="0"/>
              <a:t>Add title</a:t>
            </a:r>
          </a:p>
        </p:txBody>
      </p:sp>
      <p:sp>
        <p:nvSpPr>
          <p:cNvPr id="7" name="Text Placeholder 6">
            <a:extLst>
              <a:ext uri="{FF2B5EF4-FFF2-40B4-BE49-F238E27FC236}">
                <a16:creationId xmlns:a16="http://schemas.microsoft.com/office/drawing/2014/main" id="{3FC7E382-139D-81C9-213E-ABB543805117}"/>
              </a:ext>
            </a:extLst>
          </p:cNvPr>
          <p:cNvSpPr>
            <a:spLocks noGrp="1"/>
          </p:cNvSpPr>
          <p:nvPr>
            <p:ph type="body" sz="quarter" idx="10" hasCustomPrompt="1"/>
          </p:nvPr>
        </p:nvSpPr>
        <p:spPr>
          <a:xfrm>
            <a:off x="565798" y="1305915"/>
            <a:ext cx="11074059" cy="574675"/>
          </a:xfrm>
        </p:spPr>
        <p:txBody>
          <a:bodyPr>
            <a:noAutofit/>
          </a:bodyPr>
          <a:lstStyle>
            <a:lvl1pPr marL="0" indent="0" algn="l">
              <a:buNone/>
              <a:defRPr sz="2000" b="0" spc="300" baseline="0">
                <a:solidFill>
                  <a:schemeClr val="accent6">
                    <a:lumMod val="75000"/>
                  </a:schemeClr>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437252" y="2153345"/>
            <a:ext cx="1323181" cy="321763"/>
          </a:xfrm>
        </p:spPr>
        <p:txBody>
          <a:bodyPr lIns="0" tIns="45720" rIns="0" bIns="4572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5" name="Text Placeholder 6">
            <a:extLst>
              <a:ext uri="{FF2B5EF4-FFF2-40B4-BE49-F238E27FC236}">
                <a16:creationId xmlns:a16="http://schemas.microsoft.com/office/drawing/2014/main" id="{96728F4B-59D8-7CC6-8102-2E1B5BF897C1}"/>
              </a:ext>
            </a:extLst>
          </p:cNvPr>
          <p:cNvSpPr>
            <a:spLocks noGrp="1"/>
          </p:cNvSpPr>
          <p:nvPr>
            <p:ph type="body" sz="quarter" idx="12" hasCustomPrompt="1"/>
          </p:nvPr>
        </p:nvSpPr>
        <p:spPr>
          <a:xfrm>
            <a:off x="662192" y="251401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668876" y="2965408"/>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2039056" y="2690610"/>
            <a:ext cx="1323181" cy="321763"/>
          </a:xfrm>
        </p:spPr>
        <p:txBody>
          <a:bodyPr lIns="0" tIns="0" rIns="0" bIns="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6" name="Text Placeholder 6">
            <a:extLst>
              <a:ext uri="{FF2B5EF4-FFF2-40B4-BE49-F238E27FC236}">
                <a16:creationId xmlns:a16="http://schemas.microsoft.com/office/drawing/2014/main" id="{92E4720E-DB85-E5B3-FDB7-54B5A9F85A9C}"/>
              </a:ext>
            </a:extLst>
          </p:cNvPr>
          <p:cNvSpPr>
            <a:spLocks noGrp="1"/>
          </p:cNvSpPr>
          <p:nvPr>
            <p:ph type="body" sz="quarter" idx="13" hasCustomPrompt="1"/>
          </p:nvPr>
        </p:nvSpPr>
        <p:spPr>
          <a:xfrm>
            <a:off x="2259199" y="306095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2260474" y="3520359"/>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627577" y="2153345"/>
            <a:ext cx="1323181" cy="321763"/>
          </a:xfrm>
        </p:spPr>
        <p:txBody>
          <a:bodyPr lIns="0" tIns="45720" rIns="0" bIns="4572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9" name="Text Placeholder 6">
            <a:extLst>
              <a:ext uri="{FF2B5EF4-FFF2-40B4-BE49-F238E27FC236}">
                <a16:creationId xmlns:a16="http://schemas.microsoft.com/office/drawing/2014/main" id="{1734CCD4-2850-24BB-8485-011F2EDCFD97}"/>
              </a:ext>
            </a:extLst>
          </p:cNvPr>
          <p:cNvSpPr>
            <a:spLocks noGrp="1"/>
          </p:cNvSpPr>
          <p:nvPr>
            <p:ph type="body" sz="quarter" idx="14" hasCustomPrompt="1"/>
          </p:nvPr>
        </p:nvSpPr>
        <p:spPr>
          <a:xfrm>
            <a:off x="3817566" y="251401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41" name="Text Placeholder 6">
            <a:extLst>
              <a:ext uri="{FF2B5EF4-FFF2-40B4-BE49-F238E27FC236}">
                <a16:creationId xmlns:a16="http://schemas.microsoft.com/office/drawing/2014/main" id="{D1A1881B-011B-36DA-64F4-B3F2F7C1D767}"/>
              </a:ext>
            </a:extLst>
          </p:cNvPr>
          <p:cNvSpPr>
            <a:spLocks noGrp="1"/>
          </p:cNvSpPr>
          <p:nvPr>
            <p:ph type="body" sz="quarter" idx="40" hasCustomPrompt="1"/>
          </p:nvPr>
        </p:nvSpPr>
        <p:spPr>
          <a:xfrm>
            <a:off x="3820165" y="2965408"/>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214296" y="2690610"/>
            <a:ext cx="1323181" cy="321763"/>
          </a:xfrm>
        </p:spPr>
        <p:txBody>
          <a:bodyPr lIns="0" tIns="0" rIns="0" bIns="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0" name="Text Placeholder 6">
            <a:extLst>
              <a:ext uri="{FF2B5EF4-FFF2-40B4-BE49-F238E27FC236}">
                <a16:creationId xmlns:a16="http://schemas.microsoft.com/office/drawing/2014/main" id="{54E84F0B-A751-F80C-B00D-C43C2164D6C6}"/>
              </a:ext>
            </a:extLst>
          </p:cNvPr>
          <p:cNvSpPr>
            <a:spLocks noGrp="1"/>
          </p:cNvSpPr>
          <p:nvPr>
            <p:ph type="body" sz="quarter" idx="15" hasCustomPrompt="1"/>
          </p:nvPr>
        </p:nvSpPr>
        <p:spPr>
          <a:xfrm>
            <a:off x="5405429" y="306095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400612" y="3520359"/>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6778153" y="2153345"/>
            <a:ext cx="1323181" cy="321763"/>
          </a:xfrm>
        </p:spPr>
        <p:txBody>
          <a:bodyPr lIns="0" tIns="45720" rIns="0" bIns="4572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4" name="Text Placeholder 6">
            <a:extLst>
              <a:ext uri="{FF2B5EF4-FFF2-40B4-BE49-F238E27FC236}">
                <a16:creationId xmlns:a16="http://schemas.microsoft.com/office/drawing/2014/main" id="{1A503A90-CF78-F91B-E515-E88D93680444}"/>
              </a:ext>
            </a:extLst>
          </p:cNvPr>
          <p:cNvSpPr>
            <a:spLocks noGrp="1"/>
          </p:cNvSpPr>
          <p:nvPr>
            <p:ph type="body" sz="quarter" idx="16" hasCustomPrompt="1"/>
          </p:nvPr>
        </p:nvSpPr>
        <p:spPr>
          <a:xfrm>
            <a:off x="6982003" y="251401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6980660" y="2965408"/>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395439" y="2690610"/>
            <a:ext cx="1323181" cy="321763"/>
          </a:xfrm>
        </p:spPr>
        <p:txBody>
          <a:bodyPr lIns="0" tIns="0" rIns="0" bIns="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5" name="Text Placeholder 6">
            <a:extLst>
              <a:ext uri="{FF2B5EF4-FFF2-40B4-BE49-F238E27FC236}">
                <a16:creationId xmlns:a16="http://schemas.microsoft.com/office/drawing/2014/main" id="{53C813F7-07BE-35D3-2A83-AB6D13144D5E}"/>
              </a:ext>
            </a:extLst>
          </p:cNvPr>
          <p:cNvSpPr>
            <a:spLocks noGrp="1"/>
          </p:cNvSpPr>
          <p:nvPr>
            <p:ph type="body" sz="quarter" idx="17" hasCustomPrompt="1"/>
          </p:nvPr>
        </p:nvSpPr>
        <p:spPr>
          <a:xfrm>
            <a:off x="8569866" y="306095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570245" y="3520359"/>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9975783" y="2153345"/>
            <a:ext cx="1323181" cy="321763"/>
          </a:xfrm>
        </p:spPr>
        <p:txBody>
          <a:bodyPr lIns="0" tIns="45720" rIns="0" bIns="45720">
            <a:noAutofit/>
          </a:bodyPr>
          <a:lstStyle>
            <a:lvl1pPr marL="0" indent="0" algn="l">
              <a:lnSpc>
                <a:spcPct val="100000"/>
              </a:lnSpc>
              <a:spcBef>
                <a:spcPts val="0"/>
              </a:spcBef>
              <a:buNone/>
              <a:defRPr sz="1100" b="1"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3" name="Text Placeholder 6">
            <a:extLst>
              <a:ext uri="{FF2B5EF4-FFF2-40B4-BE49-F238E27FC236}">
                <a16:creationId xmlns:a16="http://schemas.microsoft.com/office/drawing/2014/main" id="{C01D0309-AC2A-E9E8-8197-2F8F7D9424A8}"/>
              </a:ext>
            </a:extLst>
          </p:cNvPr>
          <p:cNvSpPr>
            <a:spLocks noGrp="1"/>
          </p:cNvSpPr>
          <p:nvPr>
            <p:ph type="body" sz="quarter" idx="39" hasCustomPrompt="1"/>
          </p:nvPr>
        </p:nvSpPr>
        <p:spPr>
          <a:xfrm>
            <a:off x="10157729" y="2514017"/>
            <a:ext cx="1324810" cy="413232"/>
          </a:xfrm>
        </p:spPr>
        <p:txBody>
          <a:bodyPr tIns="0" b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159530" y="2965408"/>
            <a:ext cx="1323181" cy="1228621"/>
          </a:xfrm>
        </p:spPr>
        <p:txBody>
          <a:bodyPr tIns="0" bIns="0">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562465" y="4303706"/>
            <a:ext cx="1581295" cy="2555204"/>
          </a:xfrm>
        </p:spPr>
        <p:txBody>
          <a:bodyPr anchor="ctr">
            <a:normAutofit/>
          </a:bodyPr>
          <a:lstStyle>
            <a:lvl1pPr marL="0" indent="0" algn="ctr">
              <a:buNone/>
              <a:defRPr sz="1600"/>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2170513" y="4835424"/>
            <a:ext cx="1512487" cy="2023486"/>
          </a:xfrm>
        </p:spPr>
        <p:txBody>
          <a:bodyPr anchor="ctr">
            <a:normAutofit/>
          </a:bodyPr>
          <a:lstStyle>
            <a:lvl1pPr marL="0" indent="0" algn="ctr">
              <a:buNone/>
              <a:defRPr sz="1600"/>
            </a:lvl1pPr>
          </a:lstStyle>
          <a:p>
            <a:r>
              <a:rPr lang="en-US"/>
              <a:t>Click icon to add picture</a:t>
            </a:r>
            <a:endParaRPr lang="en-US" dirty="0"/>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704052" y="4303706"/>
            <a:ext cx="1555734" cy="2555204"/>
          </a:xfrm>
        </p:spPr>
        <p:txBody>
          <a:bodyPr anchor="ctr">
            <a:normAutofit/>
          </a:bodyPr>
          <a:lstStyle>
            <a:lvl1pPr marL="0" indent="0" algn="ctr">
              <a:buNone/>
              <a:defRPr sz="1600"/>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281357" y="4835424"/>
            <a:ext cx="1602043" cy="2023486"/>
          </a:xfrm>
        </p:spPr>
        <p:txBody>
          <a:bodyPr anchor="ctr">
            <a:normAutofit/>
          </a:bodyPr>
          <a:lstStyle>
            <a:lvl1pPr marL="0" indent="0" algn="ctr">
              <a:buNone/>
              <a:defRPr sz="1600"/>
            </a:lvl1pPr>
          </a:lstStyle>
          <a:p>
            <a:r>
              <a:rPr lang="en-US"/>
              <a:t>Click icon to add picture</a:t>
            </a:r>
            <a:endParaRPr lang="en-US" dirty="0"/>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6903550" y="4303706"/>
            <a:ext cx="1542438" cy="2555204"/>
          </a:xfrm>
        </p:spPr>
        <p:txBody>
          <a:bodyPr anchor="ctr">
            <a:normAutofit/>
          </a:bodyPr>
          <a:lstStyle>
            <a:lvl1pPr marL="0" indent="0" algn="ctr">
              <a:buNone/>
              <a:defRPr sz="1600"/>
            </a:lvl1pPr>
          </a:lstStyle>
          <a:p>
            <a:r>
              <a:rPr lang="en-US"/>
              <a:t>Click icon to add picture</a:t>
            </a:r>
            <a:endParaRPr lang="en-US" dirty="0"/>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473156" y="4845859"/>
            <a:ext cx="1570004" cy="2013051"/>
          </a:xfrm>
        </p:spPr>
        <p:txBody>
          <a:bodyPr anchor="ctr">
            <a:normAutofit/>
          </a:bodyPr>
          <a:lstStyle>
            <a:lvl1pPr marL="0" indent="0" algn="ctr">
              <a:buNone/>
              <a:defRPr sz="1600"/>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063281" y="4303706"/>
            <a:ext cx="1552723" cy="2555204"/>
          </a:xfrm>
        </p:spPr>
        <p:txBody>
          <a:bodyPr anchor="ctr">
            <a:normAutofit/>
          </a:bodyPr>
          <a:lstStyle>
            <a:lvl1pPr marL="0" indent="0" algn="ctr">
              <a:buNone/>
              <a:defRPr sz="1600"/>
            </a:lvl1pPr>
          </a:lstStyle>
          <a:p>
            <a:r>
              <a:rPr lang="en-US"/>
              <a:t>Click icon to add picture</a:t>
            </a:r>
            <a:endParaRPr lang="en-US" dirty="0"/>
          </a:p>
        </p:txBody>
      </p:sp>
      <p:sp>
        <p:nvSpPr>
          <p:cNvPr id="3" name="Oval 2">
            <a:extLst>
              <a:ext uri="{FF2B5EF4-FFF2-40B4-BE49-F238E27FC236}">
                <a16:creationId xmlns:a16="http://schemas.microsoft.com/office/drawing/2014/main" id="{17EFE29E-7594-1AE0-D51B-4C492DB85493}"/>
              </a:ext>
              <a:ext uri="{C183D7F6-B498-43B3-948B-1728B52AA6E4}">
                <adec:decorative xmlns:adec="http://schemas.microsoft.com/office/drawing/2017/decorative" val="1"/>
              </a:ext>
            </a:extLst>
          </p:cNvPr>
          <p:cNvSpPr/>
          <p:nvPr userDrawn="1"/>
        </p:nvSpPr>
        <p:spPr>
          <a:xfrm>
            <a:off x="474637"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5BB35614-3EBB-AEBD-034D-AB862ADC08F9}"/>
              </a:ext>
              <a:ext uri="{C183D7F6-B498-43B3-948B-1728B52AA6E4}">
                <adec:decorative xmlns:adec="http://schemas.microsoft.com/office/drawing/2017/decorative" val="1"/>
              </a:ext>
            </a:extLst>
          </p:cNvPr>
          <p:cNvSpPr/>
          <p:nvPr userDrawn="1"/>
        </p:nvSpPr>
        <p:spPr>
          <a:xfrm>
            <a:off x="2082503"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A8189122-076F-188C-CD9F-9C7D5EAFB602}"/>
              </a:ext>
              <a:ext uri="{C183D7F6-B498-43B3-948B-1728B52AA6E4}">
                <adec:decorative xmlns:adec="http://schemas.microsoft.com/office/drawing/2017/decorative" val="1"/>
              </a:ext>
            </a:extLst>
          </p:cNvPr>
          <p:cNvSpPr/>
          <p:nvPr userDrawn="1"/>
        </p:nvSpPr>
        <p:spPr>
          <a:xfrm>
            <a:off x="9970792"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A225BB7-C41D-C59A-7061-B8E3A2CC9807}"/>
              </a:ext>
              <a:ext uri="{C183D7F6-B498-43B3-948B-1728B52AA6E4}">
                <adec:decorative xmlns:adec="http://schemas.microsoft.com/office/drawing/2017/decorative" val="1"/>
              </a:ext>
            </a:extLst>
          </p:cNvPr>
          <p:cNvSpPr/>
          <p:nvPr userDrawn="1"/>
        </p:nvSpPr>
        <p:spPr>
          <a:xfrm>
            <a:off x="8381976"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7543370D-EAEF-BCB0-7736-4E8FDFAB0694}"/>
              </a:ext>
              <a:ext uri="{C183D7F6-B498-43B3-948B-1728B52AA6E4}">
                <adec:decorative xmlns:adec="http://schemas.microsoft.com/office/drawing/2017/decorative" val="1"/>
              </a:ext>
            </a:extLst>
          </p:cNvPr>
          <p:cNvSpPr/>
          <p:nvPr userDrawn="1"/>
        </p:nvSpPr>
        <p:spPr>
          <a:xfrm>
            <a:off x="6813571"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00B04EAE-4AC8-C01B-D634-ADA7A6A91B04}"/>
              </a:ext>
              <a:ext uri="{C183D7F6-B498-43B3-948B-1728B52AA6E4}">
                <adec:decorative xmlns:adec="http://schemas.microsoft.com/office/drawing/2017/decorative" val="1"/>
              </a:ext>
            </a:extLst>
          </p:cNvPr>
          <p:cNvSpPr/>
          <p:nvPr userDrawn="1"/>
        </p:nvSpPr>
        <p:spPr>
          <a:xfrm>
            <a:off x="5194513"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E57A53E-7AA5-B1FF-B060-9CA14C228604}"/>
              </a:ext>
              <a:ext uri="{C183D7F6-B498-43B3-948B-1728B52AA6E4}">
                <adec:decorative xmlns:adec="http://schemas.microsoft.com/office/drawing/2017/decorative" val="1"/>
              </a:ext>
            </a:extLst>
          </p:cNvPr>
          <p:cNvSpPr/>
          <p:nvPr userDrawn="1"/>
        </p:nvSpPr>
        <p:spPr>
          <a:xfrm>
            <a:off x="3633832"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845D603C-8AD4-17DE-74E1-384B9A905FB1}"/>
              </a:ext>
              <a:ext uri="{C183D7F6-B498-43B3-948B-1728B52AA6E4}">
                <adec:decorative xmlns:adec="http://schemas.microsoft.com/office/drawing/2017/decorative" val="1"/>
              </a:ext>
            </a:extLst>
          </p:cNvPr>
          <p:cNvCxnSpPr>
            <a:cxnSpLocks/>
          </p:cNvCxnSpPr>
          <p:nvPr userDrawn="1"/>
        </p:nvCxnSpPr>
        <p:spPr>
          <a:xfrm>
            <a:off x="547031" y="2905707"/>
            <a:ext cx="0"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51653B8-91EB-B821-4E71-F2A7FFF79C1E}"/>
              </a:ext>
              <a:ext uri="{C183D7F6-B498-43B3-948B-1728B52AA6E4}">
                <adec:decorative xmlns:adec="http://schemas.microsoft.com/office/drawing/2017/decorative" val="1"/>
              </a:ext>
            </a:extLst>
          </p:cNvPr>
          <p:cNvCxnSpPr>
            <a:cxnSpLocks/>
          </p:cNvCxnSpPr>
          <p:nvPr userDrawn="1"/>
        </p:nvCxnSpPr>
        <p:spPr>
          <a:xfrm>
            <a:off x="2154896"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DC307F0-BD88-AACC-224B-CD59DFB09D67}"/>
              </a:ext>
              <a:ext uri="{C183D7F6-B498-43B3-948B-1728B52AA6E4}">
                <adec:decorative xmlns:adec="http://schemas.microsoft.com/office/drawing/2017/decorative" val="1"/>
              </a:ext>
            </a:extLst>
          </p:cNvPr>
          <p:cNvCxnSpPr>
            <a:cxnSpLocks/>
          </p:cNvCxnSpPr>
          <p:nvPr userDrawn="1"/>
        </p:nvCxnSpPr>
        <p:spPr>
          <a:xfrm>
            <a:off x="10043186" y="2905707"/>
            <a:ext cx="4829"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95E6FB8-C882-EEA2-0A6C-93B2654D1E99}"/>
              </a:ext>
              <a:ext uri="{C183D7F6-B498-43B3-948B-1728B52AA6E4}">
                <adec:decorative xmlns:adec="http://schemas.microsoft.com/office/drawing/2017/decorative" val="1"/>
              </a:ext>
            </a:extLst>
          </p:cNvPr>
          <p:cNvCxnSpPr>
            <a:cxnSpLocks/>
          </p:cNvCxnSpPr>
          <p:nvPr userDrawn="1"/>
        </p:nvCxnSpPr>
        <p:spPr>
          <a:xfrm>
            <a:off x="8454370"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A52232B-253E-1FC7-9786-87CA56F8B50B}"/>
              </a:ext>
              <a:ext uri="{C183D7F6-B498-43B3-948B-1728B52AA6E4}">
                <adec:decorative xmlns:adec="http://schemas.microsoft.com/office/drawing/2017/decorative" val="1"/>
              </a:ext>
            </a:extLst>
          </p:cNvPr>
          <p:cNvCxnSpPr>
            <a:cxnSpLocks/>
          </p:cNvCxnSpPr>
          <p:nvPr userDrawn="1"/>
        </p:nvCxnSpPr>
        <p:spPr>
          <a:xfrm flipH="1">
            <a:off x="6881774" y="2905707"/>
            <a:ext cx="8383"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260BCCD-F258-83B3-A65C-044BCD9AD3AF}"/>
              </a:ext>
              <a:ext uri="{C183D7F6-B498-43B3-948B-1728B52AA6E4}">
                <adec:decorative xmlns:adec="http://schemas.microsoft.com/office/drawing/2017/decorative" val="1"/>
              </a:ext>
            </a:extLst>
          </p:cNvPr>
          <p:cNvCxnSpPr>
            <a:cxnSpLocks/>
          </p:cNvCxnSpPr>
          <p:nvPr userDrawn="1"/>
        </p:nvCxnSpPr>
        <p:spPr>
          <a:xfrm>
            <a:off x="5266907"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6570952-AC5E-D74C-C3B4-FC80E787804C}"/>
              </a:ext>
              <a:ext uri="{C183D7F6-B498-43B3-948B-1728B52AA6E4}">
                <adec:decorative xmlns:adec="http://schemas.microsoft.com/office/drawing/2017/decorative" val="1"/>
              </a:ext>
            </a:extLst>
          </p:cNvPr>
          <p:cNvCxnSpPr>
            <a:cxnSpLocks/>
          </p:cNvCxnSpPr>
          <p:nvPr userDrawn="1"/>
        </p:nvCxnSpPr>
        <p:spPr>
          <a:xfrm flipH="1">
            <a:off x="3675764" y="2905707"/>
            <a:ext cx="21596"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8046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_8">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51088" y="321581"/>
            <a:ext cx="11082671" cy="1017361"/>
          </a:xfrm>
        </p:spPr>
        <p:txBody>
          <a:bodyPr>
            <a:noAutofit/>
          </a:bodyPr>
          <a:lstStyle>
            <a:lvl1pPr algn="l">
              <a:defRPr sz="5000" b="0">
                <a:solidFill>
                  <a:schemeClr val="tx1"/>
                </a:solidFill>
              </a:defRPr>
            </a:lvl1pPr>
          </a:lstStyle>
          <a:p>
            <a:r>
              <a:rPr lang="en-US" dirty="0"/>
              <a:t>Add title</a:t>
            </a:r>
          </a:p>
        </p:txBody>
      </p:sp>
      <p:sp>
        <p:nvSpPr>
          <p:cNvPr id="17" name="Text Placeholder 6">
            <a:extLst>
              <a:ext uri="{FF2B5EF4-FFF2-40B4-BE49-F238E27FC236}">
                <a16:creationId xmlns:a16="http://schemas.microsoft.com/office/drawing/2014/main" id="{6B73193A-88EA-B0EF-BE93-8DF234EB1751}"/>
              </a:ext>
            </a:extLst>
          </p:cNvPr>
          <p:cNvSpPr>
            <a:spLocks noGrp="1"/>
          </p:cNvSpPr>
          <p:nvPr>
            <p:ph type="body" sz="quarter" idx="18" hasCustomPrompt="1"/>
          </p:nvPr>
        </p:nvSpPr>
        <p:spPr>
          <a:xfrm>
            <a:off x="386026" y="2222224"/>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8" name="Text Placeholder 6">
            <a:extLst>
              <a:ext uri="{FF2B5EF4-FFF2-40B4-BE49-F238E27FC236}">
                <a16:creationId xmlns:a16="http://schemas.microsoft.com/office/drawing/2014/main" id="{EDCB1B8E-D420-780E-9AB7-AC039F356D3B}"/>
              </a:ext>
            </a:extLst>
          </p:cNvPr>
          <p:cNvSpPr>
            <a:spLocks noGrp="1"/>
          </p:cNvSpPr>
          <p:nvPr>
            <p:ph type="body" sz="quarter" idx="19" hasCustomPrompt="1"/>
          </p:nvPr>
        </p:nvSpPr>
        <p:spPr>
          <a:xfrm>
            <a:off x="2024406" y="2751721"/>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19" name="Text Placeholder 6">
            <a:extLst>
              <a:ext uri="{FF2B5EF4-FFF2-40B4-BE49-F238E27FC236}">
                <a16:creationId xmlns:a16="http://schemas.microsoft.com/office/drawing/2014/main" id="{7656A84E-C390-F554-7CF9-98D0A99CB425}"/>
              </a:ext>
            </a:extLst>
          </p:cNvPr>
          <p:cNvSpPr>
            <a:spLocks noGrp="1"/>
          </p:cNvSpPr>
          <p:nvPr>
            <p:ph type="body" sz="quarter" idx="20" hasCustomPrompt="1"/>
          </p:nvPr>
        </p:nvSpPr>
        <p:spPr>
          <a:xfrm>
            <a:off x="3576351" y="2222224"/>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0" name="Text Placeholder 6">
            <a:extLst>
              <a:ext uri="{FF2B5EF4-FFF2-40B4-BE49-F238E27FC236}">
                <a16:creationId xmlns:a16="http://schemas.microsoft.com/office/drawing/2014/main" id="{58932D1A-5F27-5DB5-2EA3-5D2198BFE1E4}"/>
              </a:ext>
            </a:extLst>
          </p:cNvPr>
          <p:cNvSpPr>
            <a:spLocks noGrp="1"/>
          </p:cNvSpPr>
          <p:nvPr>
            <p:ph type="body" sz="quarter" idx="21" hasCustomPrompt="1"/>
          </p:nvPr>
        </p:nvSpPr>
        <p:spPr>
          <a:xfrm>
            <a:off x="5166118" y="2751721"/>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1" name="Text Placeholder 6">
            <a:extLst>
              <a:ext uri="{FF2B5EF4-FFF2-40B4-BE49-F238E27FC236}">
                <a16:creationId xmlns:a16="http://schemas.microsoft.com/office/drawing/2014/main" id="{DB0B66E2-831B-8B5D-7260-F680B1DCB4C0}"/>
              </a:ext>
            </a:extLst>
          </p:cNvPr>
          <p:cNvSpPr>
            <a:spLocks noGrp="1"/>
          </p:cNvSpPr>
          <p:nvPr>
            <p:ph type="body" sz="quarter" idx="22" hasCustomPrompt="1"/>
          </p:nvPr>
        </p:nvSpPr>
        <p:spPr>
          <a:xfrm>
            <a:off x="6726927" y="2222224"/>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2" name="Text Placeholder 6">
            <a:extLst>
              <a:ext uri="{FF2B5EF4-FFF2-40B4-BE49-F238E27FC236}">
                <a16:creationId xmlns:a16="http://schemas.microsoft.com/office/drawing/2014/main" id="{5E01213A-B19D-C32B-3CC5-8C7DF3E8B253}"/>
              </a:ext>
            </a:extLst>
          </p:cNvPr>
          <p:cNvSpPr>
            <a:spLocks noGrp="1"/>
          </p:cNvSpPr>
          <p:nvPr>
            <p:ph type="body" sz="quarter" idx="23" hasCustomPrompt="1"/>
          </p:nvPr>
        </p:nvSpPr>
        <p:spPr>
          <a:xfrm>
            <a:off x="8325925" y="2751721"/>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3" name="Text Placeholder 6">
            <a:extLst>
              <a:ext uri="{FF2B5EF4-FFF2-40B4-BE49-F238E27FC236}">
                <a16:creationId xmlns:a16="http://schemas.microsoft.com/office/drawing/2014/main" id="{5D66B4D4-1888-12A9-F2A9-581EC9B06386}"/>
              </a:ext>
            </a:extLst>
          </p:cNvPr>
          <p:cNvSpPr>
            <a:spLocks noGrp="1"/>
          </p:cNvSpPr>
          <p:nvPr>
            <p:ph type="body" sz="quarter" idx="24" hasCustomPrompt="1"/>
          </p:nvPr>
        </p:nvSpPr>
        <p:spPr>
          <a:xfrm>
            <a:off x="9897125" y="2222224"/>
            <a:ext cx="1323181" cy="493849"/>
          </a:xfrm>
        </p:spPr>
        <p:txBody>
          <a:bodyPr>
            <a:noAutofit/>
          </a:bodyPr>
          <a:lstStyle>
            <a:lvl1pPr marL="0" indent="0" algn="l">
              <a:lnSpc>
                <a:spcPct val="100000"/>
              </a:lnSpc>
              <a:spcBef>
                <a:spcPts val="0"/>
              </a:spcBef>
              <a:buNone/>
              <a:defRPr sz="1100" b="1" cap="all" spc="350" baseline="0">
                <a:solidFill>
                  <a:schemeClr val="accent6"/>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648790" y="2926575"/>
            <a:ext cx="1270097"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2258410" y="3471577"/>
            <a:ext cx="1371600"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41" name="Text Placeholder 6">
            <a:extLst>
              <a:ext uri="{FF2B5EF4-FFF2-40B4-BE49-F238E27FC236}">
                <a16:creationId xmlns:a16="http://schemas.microsoft.com/office/drawing/2014/main" id="{D1A1881B-011B-36DA-64F4-B3F2F7C1D767}"/>
              </a:ext>
            </a:extLst>
          </p:cNvPr>
          <p:cNvSpPr>
            <a:spLocks noGrp="1"/>
          </p:cNvSpPr>
          <p:nvPr>
            <p:ph type="body" sz="quarter" idx="40" hasCustomPrompt="1"/>
          </p:nvPr>
        </p:nvSpPr>
        <p:spPr>
          <a:xfrm>
            <a:off x="3820165" y="2926575"/>
            <a:ext cx="1270097"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409756" y="3471577"/>
            <a:ext cx="1371600"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6998948" y="2926575"/>
            <a:ext cx="1270097"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588533" y="3471577"/>
            <a:ext cx="1371600"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150121" y="2926575"/>
            <a:ext cx="1369789" cy="1290687"/>
          </a:xfrm>
        </p:spPr>
        <p:txBody>
          <a:bodyPr>
            <a:noAutofit/>
          </a:bodyPr>
          <a:lstStyle>
            <a:lvl1pPr marL="0" indent="0" algn="l">
              <a:lnSpc>
                <a:spcPct val="113000"/>
              </a:lnSpc>
              <a:buNone/>
              <a:defRPr sz="12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559775" y="4303706"/>
            <a:ext cx="1587094" cy="2555204"/>
          </a:xfrm>
        </p:spPr>
        <p:txBody>
          <a:bodyPr anchor="ctr">
            <a:normAutofit/>
          </a:bodyPr>
          <a:lstStyle>
            <a:lvl1pPr marL="0" indent="0" algn="ctr">
              <a:buNone/>
              <a:defRPr sz="1600"/>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2166191" y="4835424"/>
            <a:ext cx="1548397" cy="2023486"/>
          </a:xfrm>
        </p:spPr>
        <p:txBody>
          <a:bodyPr anchor="ctr">
            <a:normAutofit/>
          </a:bodyPr>
          <a:lstStyle>
            <a:lvl1pPr marL="0" indent="0" algn="ctr">
              <a:buNone/>
              <a:defRPr sz="1600"/>
            </a:lvl1pPr>
          </a:lstStyle>
          <a:p>
            <a:r>
              <a:rPr lang="en-US"/>
              <a:t>Click icon to add picture</a:t>
            </a:r>
            <a:endParaRPr lang="en-US" dirty="0"/>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740166" y="4303706"/>
            <a:ext cx="1546538" cy="2555204"/>
          </a:xfrm>
        </p:spPr>
        <p:txBody>
          <a:bodyPr anchor="ctr">
            <a:normAutofit/>
          </a:bodyPr>
          <a:lstStyle>
            <a:lvl1pPr marL="0" indent="0" algn="ctr">
              <a:buNone/>
              <a:defRPr sz="1600"/>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319752" y="4835424"/>
            <a:ext cx="1557038" cy="2023486"/>
          </a:xfrm>
        </p:spPr>
        <p:txBody>
          <a:bodyPr anchor="ctr">
            <a:normAutofit/>
          </a:bodyPr>
          <a:lstStyle>
            <a:lvl1pPr marL="0" indent="0" algn="ctr">
              <a:buNone/>
              <a:defRPr sz="1600"/>
            </a:lvl1pPr>
          </a:lstStyle>
          <a:p>
            <a:r>
              <a:rPr lang="en-US"/>
              <a:t>Click icon to add picture</a:t>
            </a:r>
            <a:endParaRPr lang="en-US" dirty="0"/>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6900856" y="4303706"/>
            <a:ext cx="1558916" cy="2555204"/>
          </a:xfrm>
        </p:spPr>
        <p:txBody>
          <a:bodyPr anchor="ctr">
            <a:normAutofit/>
          </a:bodyPr>
          <a:lstStyle>
            <a:lvl1pPr marL="0" indent="0" algn="ctr">
              <a:buNone/>
              <a:defRPr sz="1600"/>
            </a:lvl1pPr>
          </a:lstStyle>
          <a:p>
            <a:r>
              <a:rPr lang="en-US"/>
              <a:t>Click icon to add picture</a:t>
            </a:r>
            <a:endParaRPr lang="en-US" dirty="0"/>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488680" y="4845859"/>
            <a:ext cx="1558787" cy="2013051"/>
          </a:xfrm>
        </p:spPr>
        <p:txBody>
          <a:bodyPr anchor="ctr">
            <a:normAutofit/>
          </a:bodyPr>
          <a:lstStyle>
            <a:lvl1pPr marL="0" indent="0" algn="ctr">
              <a:buNone/>
              <a:defRPr sz="1600"/>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069448" y="4303706"/>
            <a:ext cx="1554787" cy="2555204"/>
          </a:xfrm>
        </p:spPr>
        <p:txBody>
          <a:bodyPr anchor="ctr">
            <a:normAutofit/>
          </a:bodyPr>
          <a:lstStyle>
            <a:lvl1pPr marL="0" indent="0" algn="ctr">
              <a:buNone/>
              <a:defRPr sz="1600"/>
            </a:lvl1pPr>
          </a:lstStyle>
          <a:p>
            <a:r>
              <a:rPr lang="en-US"/>
              <a:t>Click icon to add picture</a:t>
            </a:r>
            <a:endParaRPr lang="en-US" dirty="0"/>
          </a:p>
        </p:txBody>
      </p:sp>
      <p:sp>
        <p:nvSpPr>
          <p:cNvPr id="3" name="Oval 2">
            <a:extLst>
              <a:ext uri="{FF2B5EF4-FFF2-40B4-BE49-F238E27FC236}">
                <a16:creationId xmlns:a16="http://schemas.microsoft.com/office/drawing/2014/main" id="{D7FA5D42-8234-4346-79E1-1B5EEEEFADB5}"/>
              </a:ext>
              <a:ext uri="{C183D7F6-B498-43B3-948B-1728B52AA6E4}">
                <adec:decorative xmlns:adec="http://schemas.microsoft.com/office/drawing/2017/decorative" val="1"/>
              </a:ext>
            </a:extLst>
          </p:cNvPr>
          <p:cNvSpPr/>
          <p:nvPr userDrawn="1"/>
        </p:nvSpPr>
        <p:spPr>
          <a:xfrm>
            <a:off x="474637"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37454209-0004-4BCA-C6E9-630D26A1DCF9}"/>
              </a:ext>
              <a:ext uri="{C183D7F6-B498-43B3-948B-1728B52AA6E4}">
                <adec:decorative xmlns:adec="http://schemas.microsoft.com/office/drawing/2017/decorative" val="1"/>
              </a:ext>
            </a:extLst>
          </p:cNvPr>
          <p:cNvSpPr/>
          <p:nvPr userDrawn="1"/>
        </p:nvSpPr>
        <p:spPr>
          <a:xfrm>
            <a:off x="2082503"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D3D25E2-7F4A-2047-290C-7958BBEE45D3}"/>
              </a:ext>
              <a:ext uri="{C183D7F6-B498-43B3-948B-1728B52AA6E4}">
                <adec:decorative xmlns:adec="http://schemas.microsoft.com/office/drawing/2017/decorative" val="1"/>
              </a:ext>
            </a:extLst>
          </p:cNvPr>
          <p:cNvSpPr/>
          <p:nvPr userDrawn="1"/>
        </p:nvSpPr>
        <p:spPr>
          <a:xfrm>
            <a:off x="9980952"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C3CB6DE8-5C6C-B6DC-F142-4E4FF302886A}"/>
              </a:ext>
              <a:ext uri="{C183D7F6-B498-43B3-948B-1728B52AA6E4}">
                <adec:decorative xmlns:adec="http://schemas.microsoft.com/office/drawing/2017/decorative" val="1"/>
              </a:ext>
            </a:extLst>
          </p:cNvPr>
          <p:cNvSpPr/>
          <p:nvPr userDrawn="1"/>
        </p:nvSpPr>
        <p:spPr>
          <a:xfrm>
            <a:off x="8402296"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0A199848-E409-BCDA-90C5-4CFD98603038}"/>
              </a:ext>
              <a:ext uri="{C183D7F6-B498-43B3-948B-1728B52AA6E4}">
                <adec:decorative xmlns:adec="http://schemas.microsoft.com/office/drawing/2017/decorative" val="1"/>
              </a:ext>
            </a:extLst>
          </p:cNvPr>
          <p:cNvSpPr/>
          <p:nvPr userDrawn="1"/>
        </p:nvSpPr>
        <p:spPr>
          <a:xfrm>
            <a:off x="6813571"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8797B333-5C43-9E63-AD8E-888DAB749FB4}"/>
              </a:ext>
              <a:ext uri="{C183D7F6-B498-43B3-948B-1728B52AA6E4}">
                <adec:decorative xmlns:adec="http://schemas.microsoft.com/office/drawing/2017/decorative" val="1"/>
              </a:ext>
            </a:extLst>
          </p:cNvPr>
          <p:cNvSpPr/>
          <p:nvPr userDrawn="1"/>
        </p:nvSpPr>
        <p:spPr>
          <a:xfrm>
            <a:off x="5215468" y="3206132"/>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05959D53-F3CE-076E-2D31-68BA496833D1}"/>
              </a:ext>
              <a:ext uri="{C183D7F6-B498-43B3-948B-1728B52AA6E4}">
                <adec:decorative xmlns:adec="http://schemas.microsoft.com/office/drawing/2017/decorative" val="1"/>
              </a:ext>
            </a:extLst>
          </p:cNvPr>
          <p:cNvSpPr/>
          <p:nvPr userDrawn="1"/>
        </p:nvSpPr>
        <p:spPr>
          <a:xfrm>
            <a:off x="3671953" y="2671953"/>
            <a:ext cx="164452" cy="1645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0C359264-AA63-1ABF-3DAF-3FFBC4B5A901}"/>
              </a:ext>
              <a:ext uri="{C183D7F6-B498-43B3-948B-1728B52AA6E4}">
                <adec:decorative xmlns:adec="http://schemas.microsoft.com/office/drawing/2017/decorative" val="1"/>
              </a:ext>
            </a:extLst>
          </p:cNvPr>
          <p:cNvCxnSpPr>
            <a:cxnSpLocks/>
          </p:cNvCxnSpPr>
          <p:nvPr userDrawn="1"/>
        </p:nvCxnSpPr>
        <p:spPr>
          <a:xfrm>
            <a:off x="547031" y="2905707"/>
            <a:ext cx="0"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CF4784-13B9-7076-B252-CEDCEC1A6DC3}"/>
              </a:ext>
              <a:ext uri="{C183D7F6-B498-43B3-948B-1728B52AA6E4}">
                <adec:decorative xmlns:adec="http://schemas.microsoft.com/office/drawing/2017/decorative" val="1"/>
              </a:ext>
            </a:extLst>
          </p:cNvPr>
          <p:cNvCxnSpPr>
            <a:cxnSpLocks/>
          </p:cNvCxnSpPr>
          <p:nvPr userDrawn="1"/>
        </p:nvCxnSpPr>
        <p:spPr>
          <a:xfrm>
            <a:off x="2154896"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3FA11C-F7FE-5CFE-EEFC-23540F9FC3EF}"/>
              </a:ext>
              <a:ext uri="{C183D7F6-B498-43B3-948B-1728B52AA6E4}">
                <adec:decorative xmlns:adec="http://schemas.microsoft.com/office/drawing/2017/decorative" val="1"/>
              </a:ext>
            </a:extLst>
          </p:cNvPr>
          <p:cNvCxnSpPr>
            <a:cxnSpLocks/>
          </p:cNvCxnSpPr>
          <p:nvPr userDrawn="1"/>
        </p:nvCxnSpPr>
        <p:spPr>
          <a:xfrm>
            <a:off x="10053346" y="2905707"/>
            <a:ext cx="4829"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1FE4FF3-9483-39B2-7994-648C0FC2DE3F}"/>
              </a:ext>
              <a:ext uri="{C183D7F6-B498-43B3-948B-1728B52AA6E4}">
                <adec:decorative xmlns:adec="http://schemas.microsoft.com/office/drawing/2017/decorative" val="1"/>
              </a:ext>
            </a:extLst>
          </p:cNvPr>
          <p:cNvCxnSpPr>
            <a:cxnSpLocks/>
          </p:cNvCxnSpPr>
          <p:nvPr userDrawn="1"/>
        </p:nvCxnSpPr>
        <p:spPr>
          <a:xfrm>
            <a:off x="8474690"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BE5A6CC-2F64-CBE0-7832-6EDCBBF64559}"/>
              </a:ext>
              <a:ext uri="{C183D7F6-B498-43B3-948B-1728B52AA6E4}">
                <adec:decorative xmlns:adec="http://schemas.microsoft.com/office/drawing/2017/decorative" val="1"/>
              </a:ext>
            </a:extLst>
          </p:cNvPr>
          <p:cNvCxnSpPr>
            <a:cxnSpLocks/>
          </p:cNvCxnSpPr>
          <p:nvPr userDrawn="1"/>
        </p:nvCxnSpPr>
        <p:spPr>
          <a:xfrm flipH="1">
            <a:off x="6881774" y="2905707"/>
            <a:ext cx="8383"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7F244-5BD4-5FBE-68F8-79900E74A07C}"/>
              </a:ext>
              <a:ext uri="{C183D7F6-B498-43B3-948B-1728B52AA6E4}">
                <adec:decorative xmlns:adec="http://schemas.microsoft.com/office/drawing/2017/decorative" val="1"/>
              </a:ext>
            </a:extLst>
          </p:cNvPr>
          <p:cNvCxnSpPr>
            <a:cxnSpLocks/>
          </p:cNvCxnSpPr>
          <p:nvPr userDrawn="1"/>
        </p:nvCxnSpPr>
        <p:spPr>
          <a:xfrm>
            <a:off x="5297694" y="3439886"/>
            <a:ext cx="0" cy="34290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43EAC69-1A5E-B15E-7F06-0CB2D3B0D343}"/>
              </a:ext>
              <a:ext uri="{C183D7F6-B498-43B3-948B-1728B52AA6E4}">
                <adec:decorative xmlns:adec="http://schemas.microsoft.com/office/drawing/2017/decorative" val="1"/>
              </a:ext>
            </a:extLst>
          </p:cNvPr>
          <p:cNvCxnSpPr>
            <a:cxnSpLocks/>
          </p:cNvCxnSpPr>
          <p:nvPr userDrawn="1"/>
        </p:nvCxnSpPr>
        <p:spPr>
          <a:xfrm flipH="1">
            <a:off x="3714499" y="2905707"/>
            <a:ext cx="21596" cy="396317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810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meline_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41853" y="349289"/>
            <a:ext cx="4104038" cy="1709474"/>
          </a:xfrm>
        </p:spPr>
        <p:txBody>
          <a:bodyPr>
            <a:noAutofit/>
          </a:bodyPr>
          <a:lstStyle>
            <a:lvl1pPr algn="l">
              <a:lnSpc>
                <a:spcPct val="80000"/>
              </a:lnSpc>
              <a:defRPr sz="5000" b="0" cap="all" baseline="0">
                <a:solidFill>
                  <a:schemeClr val="accent2"/>
                </a:solidFill>
              </a:defRPr>
            </a:lvl1pPr>
          </a:lstStyle>
          <a:p>
            <a:r>
              <a:rPr lang="en-US" dirty="0"/>
              <a:t>ADD TITLE</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68672" y="2099090"/>
            <a:ext cx="1591056" cy="1075236"/>
          </a:xfrm>
          <a:noFill/>
        </p:spPr>
        <p:txBody>
          <a:bodyPr lIns="182880" tIns="182880" rIns="182880" bIns="182880" anchor="b">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0" y="3238352"/>
            <a:ext cx="1714304" cy="2781448"/>
          </a:xfrm>
        </p:spPr>
        <p:txBody>
          <a:bodyPr anchor="ctr">
            <a:noAutofit/>
          </a:bodyPr>
          <a:lstStyle>
            <a:lvl1pPr marL="0" indent="0" algn="ctr">
              <a:buNone/>
              <a:defRPr sz="1600"/>
            </a:lvl1pPr>
          </a:lstStyle>
          <a:p>
            <a:r>
              <a:rPr lang="en-US"/>
              <a:t>Click icon to add picture</a:t>
            </a:r>
            <a:endParaRPr lang="en-US" dirty="0"/>
          </a:p>
        </p:txBody>
      </p:sp>
      <p:sp>
        <p:nvSpPr>
          <p:cNvPr id="6" name="Text Placeholder 6">
            <a:extLst>
              <a:ext uri="{FF2B5EF4-FFF2-40B4-BE49-F238E27FC236}">
                <a16:creationId xmlns:a16="http://schemas.microsoft.com/office/drawing/2014/main" id="{82B4D57F-CB9A-54F9-A996-86273529DF3B}"/>
              </a:ext>
            </a:extLst>
          </p:cNvPr>
          <p:cNvSpPr>
            <a:spLocks noGrp="1"/>
          </p:cNvSpPr>
          <p:nvPr>
            <p:ph type="body" sz="quarter" idx="12" hasCustomPrompt="1"/>
          </p:nvPr>
        </p:nvSpPr>
        <p:spPr>
          <a:xfrm>
            <a:off x="17756" y="6089031"/>
            <a:ext cx="1696817" cy="574675"/>
          </a:xfrm>
        </p:spPr>
        <p:txBody>
          <a:bodyPr lIns="0" tIns="0" rIns="0" bIns="0" anchor="ctr">
            <a:noAutofit/>
          </a:bodyPr>
          <a:lstStyle>
            <a:lvl1pPr marL="0" indent="0" algn="r">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7" name="Text Placeholder 6">
            <a:extLst>
              <a:ext uri="{FF2B5EF4-FFF2-40B4-BE49-F238E27FC236}">
                <a16:creationId xmlns:a16="http://schemas.microsoft.com/office/drawing/2014/main" id="{AA27C059-D8ED-8673-5690-3282BADBCADF}"/>
              </a:ext>
            </a:extLst>
          </p:cNvPr>
          <p:cNvSpPr>
            <a:spLocks noGrp="1"/>
          </p:cNvSpPr>
          <p:nvPr>
            <p:ph type="body" sz="quarter" idx="13" hasCustomPrompt="1"/>
          </p:nvPr>
        </p:nvSpPr>
        <p:spPr>
          <a:xfrm>
            <a:off x="1738618" y="2073738"/>
            <a:ext cx="1730250" cy="574675"/>
          </a:xfrm>
        </p:spPr>
        <p:txBody>
          <a:bodyPr lIns="0">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1748317" y="2712822"/>
            <a:ext cx="1728927" cy="2555204"/>
          </a:xfrm>
        </p:spPr>
        <p:txBody>
          <a:bodyPr anchor="ctr">
            <a:normAutofit/>
          </a:bodyPr>
          <a:lstStyle>
            <a:lvl1pPr marL="0" indent="0" algn="ctr">
              <a:buNone/>
              <a:defRPr sz="1600"/>
            </a:lvl1pPr>
          </a:lstStyle>
          <a:p>
            <a:r>
              <a:rPr lang="en-US"/>
              <a:t>Click icon to add picture</a:t>
            </a:r>
            <a:endParaRPr lang="en-US" dirty="0"/>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1812387" y="5341482"/>
            <a:ext cx="1591056" cy="1106204"/>
          </a:xfrm>
          <a:noFill/>
        </p:spPr>
        <p:txBody>
          <a:bodyPr lIns="182880" tIns="182880" rIns="182880" bIns="182880">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41" name="Text Placeholder 6">
            <a:extLst>
              <a:ext uri="{FF2B5EF4-FFF2-40B4-BE49-F238E27FC236}">
                <a16:creationId xmlns:a16="http://schemas.microsoft.com/office/drawing/2014/main" id="{D1A1881B-011B-36DA-64F4-B3F2F7C1D767}"/>
              </a:ext>
            </a:extLst>
          </p:cNvPr>
          <p:cNvSpPr>
            <a:spLocks noGrp="1"/>
          </p:cNvSpPr>
          <p:nvPr>
            <p:ph type="body" sz="quarter" idx="40" hasCustomPrompt="1"/>
          </p:nvPr>
        </p:nvSpPr>
        <p:spPr>
          <a:xfrm>
            <a:off x="3578611" y="2665773"/>
            <a:ext cx="1591056" cy="1075236"/>
          </a:xfrm>
          <a:noFill/>
        </p:spPr>
        <p:txBody>
          <a:bodyPr lIns="182880" tIns="182880" rIns="182880" bIns="182880" anchor="b">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511257" y="3816026"/>
            <a:ext cx="1714600" cy="1847158"/>
          </a:xfrm>
        </p:spPr>
        <p:txBody>
          <a:bodyPr anchor="ctr">
            <a:normAutofit/>
          </a:bodyPr>
          <a:lstStyle>
            <a:lvl1pPr marL="0" indent="0" algn="ctr">
              <a:buNone/>
              <a:defRPr sz="1600"/>
            </a:lvl1pPr>
          </a:lstStyle>
          <a:p>
            <a:r>
              <a:rPr lang="en-US"/>
              <a:t>Click icon to add picture</a:t>
            </a:r>
            <a:endParaRPr lang="en-US" dirty="0"/>
          </a:p>
        </p:txBody>
      </p:sp>
      <p:sp>
        <p:nvSpPr>
          <p:cNvPr id="8" name="Text Placeholder 6">
            <a:extLst>
              <a:ext uri="{FF2B5EF4-FFF2-40B4-BE49-F238E27FC236}">
                <a16:creationId xmlns:a16="http://schemas.microsoft.com/office/drawing/2014/main" id="{72A00296-0CAD-D626-CC8A-4B79A3A279D3}"/>
              </a:ext>
            </a:extLst>
          </p:cNvPr>
          <p:cNvSpPr>
            <a:spLocks noGrp="1"/>
          </p:cNvSpPr>
          <p:nvPr>
            <p:ph type="body" sz="quarter" idx="14" hasCustomPrompt="1"/>
          </p:nvPr>
        </p:nvSpPr>
        <p:spPr>
          <a:xfrm>
            <a:off x="3514485" y="5723664"/>
            <a:ext cx="1714600" cy="574675"/>
          </a:xfrm>
        </p:spPr>
        <p:txBody>
          <a:bodyPr lIns="0" tIns="0" rIns="0" bIns="0" anchor="ctr">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9" name="Text Placeholder 6">
            <a:extLst>
              <a:ext uri="{FF2B5EF4-FFF2-40B4-BE49-F238E27FC236}">
                <a16:creationId xmlns:a16="http://schemas.microsoft.com/office/drawing/2014/main" id="{FC8265B3-F2BF-8C6B-EEDD-7FA1DB715B44}"/>
              </a:ext>
            </a:extLst>
          </p:cNvPr>
          <p:cNvSpPr>
            <a:spLocks noGrp="1"/>
          </p:cNvSpPr>
          <p:nvPr>
            <p:ph type="body" sz="quarter" idx="15" hasCustomPrompt="1"/>
          </p:nvPr>
        </p:nvSpPr>
        <p:spPr>
          <a:xfrm>
            <a:off x="5265785" y="1608940"/>
            <a:ext cx="1714599" cy="535073"/>
          </a:xfrm>
        </p:spPr>
        <p:txBody>
          <a:bodyPr lIns="0" tIns="0" rIns="0" bIns="0" anchor="ctr">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259870" y="2208047"/>
            <a:ext cx="1714599" cy="2555203"/>
          </a:xfrm>
        </p:spPr>
        <p:txBody>
          <a:bodyPr anchor="ctr">
            <a:normAutofit/>
          </a:bodyPr>
          <a:lstStyle>
            <a:lvl1pPr marL="0" indent="0" algn="ctr">
              <a:buNone/>
              <a:defRPr sz="1600"/>
            </a:lvl1pPr>
          </a:lstStyle>
          <a:p>
            <a:r>
              <a:rPr lang="en-US"/>
              <a:t>Click icon to add picture</a:t>
            </a:r>
            <a:endParaRPr lang="en-US" dirty="0"/>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326269" y="4837677"/>
            <a:ext cx="1587459" cy="1106204"/>
          </a:xfrm>
          <a:noFill/>
        </p:spPr>
        <p:txBody>
          <a:bodyPr lIns="182880" tIns="182880" rIns="182880" bIns="182880">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7084771" y="1985525"/>
            <a:ext cx="1591056" cy="1082554"/>
          </a:xfrm>
          <a:noFill/>
        </p:spPr>
        <p:txBody>
          <a:bodyPr lIns="182880" tIns="182880" rIns="182880" bIns="182880" anchor="b">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7008482" y="3147692"/>
            <a:ext cx="1712513" cy="1833883"/>
          </a:xfrm>
        </p:spPr>
        <p:txBody>
          <a:bodyPr anchor="ctr">
            <a:normAutofit/>
          </a:bodyPr>
          <a:lstStyle>
            <a:lvl1pPr marL="0" indent="0" algn="ctr">
              <a:buNone/>
              <a:defRPr sz="1600"/>
            </a:lvl1pPr>
          </a:lstStyle>
          <a:p>
            <a:r>
              <a:rPr lang="en-US"/>
              <a:t>Click icon to add picture</a:t>
            </a:r>
            <a:endParaRPr lang="en-US" dirty="0"/>
          </a:p>
        </p:txBody>
      </p:sp>
      <p:sp>
        <p:nvSpPr>
          <p:cNvPr id="10" name="Text Placeholder 6">
            <a:extLst>
              <a:ext uri="{FF2B5EF4-FFF2-40B4-BE49-F238E27FC236}">
                <a16:creationId xmlns:a16="http://schemas.microsoft.com/office/drawing/2014/main" id="{2B25F410-780D-C85E-7FAE-378CD11063D0}"/>
              </a:ext>
            </a:extLst>
          </p:cNvPr>
          <p:cNvSpPr>
            <a:spLocks noGrp="1"/>
          </p:cNvSpPr>
          <p:nvPr>
            <p:ph type="body" sz="quarter" idx="16" hasCustomPrompt="1"/>
          </p:nvPr>
        </p:nvSpPr>
        <p:spPr>
          <a:xfrm>
            <a:off x="7015425" y="5036611"/>
            <a:ext cx="1712513" cy="574675"/>
          </a:xfrm>
        </p:spPr>
        <p:txBody>
          <a:bodyPr lIns="0" tIns="0" rIns="0" bIns="0" anchor="ctr">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11" name="Text Placeholder 6">
            <a:extLst>
              <a:ext uri="{FF2B5EF4-FFF2-40B4-BE49-F238E27FC236}">
                <a16:creationId xmlns:a16="http://schemas.microsoft.com/office/drawing/2014/main" id="{2433CAB6-44AC-CD1C-D2C2-5187B025B82A}"/>
              </a:ext>
            </a:extLst>
          </p:cNvPr>
          <p:cNvSpPr>
            <a:spLocks noGrp="1"/>
          </p:cNvSpPr>
          <p:nvPr>
            <p:ph type="body" sz="quarter" idx="17" hasCustomPrompt="1"/>
          </p:nvPr>
        </p:nvSpPr>
        <p:spPr>
          <a:xfrm>
            <a:off x="8763978" y="563954"/>
            <a:ext cx="1714599" cy="574675"/>
          </a:xfrm>
        </p:spPr>
        <p:txBody>
          <a:bodyPr>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755008" y="1198631"/>
            <a:ext cx="1714599" cy="2954269"/>
          </a:xfrm>
        </p:spPr>
        <p:txBody>
          <a:bodyPr anchor="ctr">
            <a:normAutofit/>
          </a:bodyPr>
          <a:lstStyle>
            <a:lvl1pPr marL="0" indent="0" algn="ctr">
              <a:buNone/>
              <a:defRPr sz="1600"/>
            </a:lvl1pPr>
          </a:lstStyle>
          <a:p>
            <a:r>
              <a:rPr lang="en-US"/>
              <a:t>Click icon to add picture</a:t>
            </a:r>
            <a:endParaRPr lang="en-US" dirty="0"/>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816646" y="4230153"/>
            <a:ext cx="1591056" cy="1106204"/>
          </a:xfrm>
          <a:noFill/>
        </p:spPr>
        <p:txBody>
          <a:bodyPr lIns="182880" tIns="182880" rIns="182880" bIns="182880">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541759" y="1622876"/>
            <a:ext cx="1591056" cy="1089946"/>
          </a:xfrm>
          <a:noFill/>
        </p:spPr>
        <p:txBody>
          <a:bodyPr lIns="182880" tIns="182880" rIns="182880" bIns="182880" anchor="b">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503621" y="2785611"/>
            <a:ext cx="1688379" cy="2555204"/>
          </a:xfrm>
        </p:spPr>
        <p:txBody>
          <a:bodyPr anchor="ctr">
            <a:normAutofit/>
          </a:bodyPr>
          <a:lstStyle>
            <a:lvl1pPr marL="0" indent="0" algn="ctr">
              <a:buNone/>
              <a:defRPr sz="1600"/>
            </a:lvl1pPr>
          </a:lstStyle>
          <a:p>
            <a:r>
              <a:rPr lang="en-US"/>
              <a:t>Click icon to add picture</a:t>
            </a:r>
            <a:endParaRPr lang="en-US" dirty="0"/>
          </a:p>
        </p:txBody>
      </p:sp>
      <p:sp>
        <p:nvSpPr>
          <p:cNvPr id="12" name="Text Placeholder 6">
            <a:extLst>
              <a:ext uri="{FF2B5EF4-FFF2-40B4-BE49-F238E27FC236}">
                <a16:creationId xmlns:a16="http://schemas.microsoft.com/office/drawing/2014/main" id="{FF933B62-8A1A-9AC9-204C-BA2622AA31E4}"/>
              </a:ext>
            </a:extLst>
          </p:cNvPr>
          <p:cNvSpPr>
            <a:spLocks noGrp="1"/>
          </p:cNvSpPr>
          <p:nvPr>
            <p:ph type="body" sz="quarter" idx="39" hasCustomPrompt="1"/>
          </p:nvPr>
        </p:nvSpPr>
        <p:spPr>
          <a:xfrm>
            <a:off x="10503621" y="5407381"/>
            <a:ext cx="1688379" cy="574675"/>
          </a:xfrm>
        </p:spPr>
        <p:txBody>
          <a:bodyPr lIns="0" tIns="0" rIns="0" bIns="0" anchor="ctr">
            <a:noAutofit/>
          </a:bodyPr>
          <a:lstStyle>
            <a:lvl1pPr marL="0" indent="0" algn="l">
              <a:buNone/>
              <a:defRPr sz="2800" b="0" spc="0" baseline="0">
                <a:solidFill>
                  <a:schemeClr val="tx1"/>
                </a:solidFill>
                <a:latin typeface="+mj-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0000</a:t>
            </a:r>
          </a:p>
        </p:txBody>
      </p:sp>
      <p:sp>
        <p:nvSpPr>
          <p:cNvPr id="5" name="Text Placeholder 6">
            <a:extLst>
              <a:ext uri="{FF2B5EF4-FFF2-40B4-BE49-F238E27FC236}">
                <a16:creationId xmlns:a16="http://schemas.microsoft.com/office/drawing/2014/main" id="{BB79CC2F-C039-4C34-3EB1-5535520D66E8}"/>
              </a:ext>
            </a:extLst>
          </p:cNvPr>
          <p:cNvSpPr>
            <a:spLocks noGrp="1"/>
          </p:cNvSpPr>
          <p:nvPr>
            <p:ph type="body" sz="quarter" idx="10" hasCustomPrompt="1"/>
          </p:nvPr>
        </p:nvSpPr>
        <p:spPr>
          <a:xfrm>
            <a:off x="7704957" y="6265767"/>
            <a:ext cx="4163193" cy="574675"/>
          </a:xfrm>
        </p:spPr>
        <p:txBody>
          <a:bodyPr>
            <a:noAutofit/>
          </a:bodyPr>
          <a:lstStyle>
            <a:lvl1pPr marL="0" indent="0" algn="l">
              <a:buNone/>
              <a:defRPr sz="2000" b="1" spc="300" baseline="0">
                <a:solidFill>
                  <a:schemeClr val="accent2"/>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Tree>
    <p:extLst>
      <p:ext uri="{BB962C8B-B14F-4D97-AF65-F5344CB8AC3E}">
        <p14:creationId xmlns:p14="http://schemas.microsoft.com/office/powerpoint/2010/main" val="1039838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meline_10">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855-995C-1225-6A02-C46FF326D417}"/>
              </a:ext>
            </a:extLst>
          </p:cNvPr>
          <p:cNvSpPr>
            <a:spLocks noGrp="1"/>
          </p:cNvSpPr>
          <p:nvPr>
            <p:ph type="title" hasCustomPrompt="1"/>
          </p:nvPr>
        </p:nvSpPr>
        <p:spPr>
          <a:xfrm>
            <a:off x="541853" y="349289"/>
            <a:ext cx="4439994" cy="1709474"/>
          </a:xfrm>
        </p:spPr>
        <p:txBody>
          <a:bodyPr>
            <a:noAutofit/>
          </a:bodyPr>
          <a:lstStyle>
            <a:lvl1pPr algn="l">
              <a:lnSpc>
                <a:spcPct val="80000"/>
              </a:lnSpc>
              <a:defRPr sz="5000" b="0" cap="all" baseline="0">
                <a:solidFill>
                  <a:schemeClr val="accent2"/>
                </a:solidFill>
              </a:defRPr>
            </a:lvl1pPr>
          </a:lstStyle>
          <a:p>
            <a:r>
              <a:rPr lang="en-US" dirty="0"/>
              <a:t>ADD TITLE</a:t>
            </a:r>
          </a:p>
        </p:txBody>
      </p:sp>
      <p:sp>
        <p:nvSpPr>
          <p:cNvPr id="13" name="Text Placeholder 6">
            <a:extLst>
              <a:ext uri="{FF2B5EF4-FFF2-40B4-BE49-F238E27FC236}">
                <a16:creationId xmlns:a16="http://schemas.microsoft.com/office/drawing/2014/main" id="{14571D03-3912-128C-8D30-1EEDCA60CCC0}"/>
              </a:ext>
            </a:extLst>
          </p:cNvPr>
          <p:cNvSpPr>
            <a:spLocks noGrp="1"/>
          </p:cNvSpPr>
          <p:nvPr>
            <p:ph type="body" sz="quarter" idx="18" hasCustomPrompt="1"/>
          </p:nvPr>
        </p:nvSpPr>
        <p:spPr>
          <a:xfrm>
            <a:off x="42965" y="2140182"/>
            <a:ext cx="1614219"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6" name="Text Placeholder 6">
            <a:extLst>
              <a:ext uri="{FF2B5EF4-FFF2-40B4-BE49-F238E27FC236}">
                <a16:creationId xmlns:a16="http://schemas.microsoft.com/office/drawing/2014/main" id="{8BA70EC6-938E-0C76-59B1-A0D291AC520E}"/>
              </a:ext>
            </a:extLst>
          </p:cNvPr>
          <p:cNvSpPr>
            <a:spLocks noGrp="1"/>
          </p:cNvSpPr>
          <p:nvPr>
            <p:ph type="body" sz="quarter" idx="25" hasCustomPrompt="1"/>
          </p:nvPr>
        </p:nvSpPr>
        <p:spPr>
          <a:xfrm>
            <a:off x="41625" y="2521121"/>
            <a:ext cx="1615658" cy="653205"/>
          </a:xfrm>
          <a:no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4" name="Picture Placeholder 33">
            <a:extLst>
              <a:ext uri="{FF2B5EF4-FFF2-40B4-BE49-F238E27FC236}">
                <a16:creationId xmlns:a16="http://schemas.microsoft.com/office/drawing/2014/main" id="{39C37C26-8255-6660-DCE1-D05B99B82D0D}"/>
              </a:ext>
            </a:extLst>
          </p:cNvPr>
          <p:cNvSpPr>
            <a:spLocks noGrp="1"/>
          </p:cNvSpPr>
          <p:nvPr>
            <p:ph type="pic" sz="quarter" idx="32"/>
          </p:nvPr>
        </p:nvSpPr>
        <p:spPr>
          <a:xfrm>
            <a:off x="0" y="3238352"/>
            <a:ext cx="1693599" cy="2781448"/>
          </a:xfrm>
        </p:spPr>
        <p:txBody>
          <a:bodyPr anchor="ctr">
            <a:noAutofit/>
          </a:bodyPr>
          <a:lstStyle>
            <a:lvl1pPr marL="0" indent="0" algn="ctr">
              <a:buNone/>
              <a:defRPr sz="1600"/>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B8B0653A-87D0-F144-0A04-EC18C75CDE46}"/>
              </a:ext>
            </a:extLst>
          </p:cNvPr>
          <p:cNvSpPr>
            <a:spLocks noGrp="1"/>
          </p:cNvSpPr>
          <p:nvPr>
            <p:ph type="pic" sz="quarter" idx="34"/>
          </p:nvPr>
        </p:nvSpPr>
        <p:spPr>
          <a:xfrm>
            <a:off x="1731063" y="2639857"/>
            <a:ext cx="1728927" cy="2555204"/>
          </a:xfrm>
        </p:spPr>
        <p:txBody>
          <a:bodyPr anchor="ctr">
            <a:normAutofit/>
          </a:bodyPr>
          <a:lstStyle>
            <a:lvl1pPr marL="0" indent="0" algn="ctr">
              <a:buNone/>
              <a:defRPr sz="1600"/>
            </a:lvl1pPr>
          </a:lstStyle>
          <a:p>
            <a:r>
              <a:rPr lang="en-US"/>
              <a:t>Click icon to add picture</a:t>
            </a:r>
            <a:endParaRPr lang="en-US" dirty="0"/>
          </a:p>
        </p:txBody>
      </p:sp>
      <p:sp>
        <p:nvSpPr>
          <p:cNvPr id="14" name="Text Placeholder 6">
            <a:extLst>
              <a:ext uri="{FF2B5EF4-FFF2-40B4-BE49-F238E27FC236}">
                <a16:creationId xmlns:a16="http://schemas.microsoft.com/office/drawing/2014/main" id="{7EA05B06-C5E5-5673-DC81-CB66BFD9422A}"/>
              </a:ext>
            </a:extLst>
          </p:cNvPr>
          <p:cNvSpPr>
            <a:spLocks noGrp="1"/>
          </p:cNvSpPr>
          <p:nvPr>
            <p:ph type="body" sz="quarter" idx="19" hasCustomPrompt="1"/>
          </p:nvPr>
        </p:nvSpPr>
        <p:spPr>
          <a:xfrm>
            <a:off x="1771261" y="5283200"/>
            <a:ext cx="1645920"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7" name="Text Placeholder 6">
            <a:extLst>
              <a:ext uri="{FF2B5EF4-FFF2-40B4-BE49-F238E27FC236}">
                <a16:creationId xmlns:a16="http://schemas.microsoft.com/office/drawing/2014/main" id="{45208294-243B-6B1C-7B4D-D51C83E833BA}"/>
              </a:ext>
            </a:extLst>
          </p:cNvPr>
          <p:cNvSpPr>
            <a:spLocks noGrp="1"/>
          </p:cNvSpPr>
          <p:nvPr>
            <p:ph type="body" sz="quarter" idx="26" hasCustomPrompt="1"/>
          </p:nvPr>
        </p:nvSpPr>
        <p:spPr>
          <a:xfrm>
            <a:off x="1770087" y="5665827"/>
            <a:ext cx="1637262" cy="1005840"/>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5" name="Text Placeholder 6">
            <a:extLst>
              <a:ext uri="{FF2B5EF4-FFF2-40B4-BE49-F238E27FC236}">
                <a16:creationId xmlns:a16="http://schemas.microsoft.com/office/drawing/2014/main" id="{A38DA923-7BD9-8E4D-13E3-451F9146255A}"/>
              </a:ext>
            </a:extLst>
          </p:cNvPr>
          <p:cNvSpPr>
            <a:spLocks noGrp="1"/>
          </p:cNvSpPr>
          <p:nvPr>
            <p:ph type="body" sz="quarter" idx="20" hasCustomPrompt="1"/>
          </p:nvPr>
        </p:nvSpPr>
        <p:spPr>
          <a:xfrm>
            <a:off x="3541509" y="2592199"/>
            <a:ext cx="1627347"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41" name="Text Placeholder 6">
            <a:extLst>
              <a:ext uri="{FF2B5EF4-FFF2-40B4-BE49-F238E27FC236}">
                <a16:creationId xmlns:a16="http://schemas.microsoft.com/office/drawing/2014/main" id="{D1A1881B-011B-36DA-64F4-B3F2F7C1D767}"/>
              </a:ext>
            </a:extLst>
          </p:cNvPr>
          <p:cNvSpPr>
            <a:spLocks noGrp="1"/>
          </p:cNvSpPr>
          <p:nvPr>
            <p:ph type="body" sz="quarter" idx="40" hasCustomPrompt="1"/>
          </p:nvPr>
        </p:nvSpPr>
        <p:spPr>
          <a:xfrm>
            <a:off x="3533770" y="2970034"/>
            <a:ext cx="1645920" cy="772418"/>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7" name="Picture Placeholder 33">
            <a:extLst>
              <a:ext uri="{FF2B5EF4-FFF2-40B4-BE49-F238E27FC236}">
                <a16:creationId xmlns:a16="http://schemas.microsoft.com/office/drawing/2014/main" id="{2D436861-E5E4-0D02-515D-5135ED5C81BD}"/>
              </a:ext>
            </a:extLst>
          </p:cNvPr>
          <p:cNvSpPr>
            <a:spLocks noGrp="1"/>
          </p:cNvSpPr>
          <p:nvPr>
            <p:ph type="pic" sz="quarter" idx="35"/>
          </p:nvPr>
        </p:nvSpPr>
        <p:spPr>
          <a:xfrm>
            <a:off x="3497454" y="3816026"/>
            <a:ext cx="1714600" cy="1847158"/>
          </a:xfrm>
        </p:spPr>
        <p:txBody>
          <a:bodyPr anchor="ctr">
            <a:normAutofit/>
          </a:bodyPr>
          <a:lstStyle>
            <a:lvl1pPr marL="0" indent="0" algn="ctr">
              <a:buNone/>
              <a:defRPr sz="1600"/>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38A682C7-CD55-0D0D-115A-C741A38A9D57}"/>
              </a:ext>
            </a:extLst>
          </p:cNvPr>
          <p:cNvSpPr>
            <a:spLocks noGrp="1"/>
          </p:cNvSpPr>
          <p:nvPr>
            <p:ph type="pic" sz="quarter" idx="36"/>
          </p:nvPr>
        </p:nvSpPr>
        <p:spPr>
          <a:xfrm>
            <a:off x="5249518" y="1836572"/>
            <a:ext cx="1714599" cy="2555203"/>
          </a:xfrm>
        </p:spPr>
        <p:txBody>
          <a:bodyPr anchor="ctr">
            <a:normAutofit/>
          </a:bodyPr>
          <a:lstStyle>
            <a:lvl1pPr marL="0" indent="0" algn="ctr">
              <a:buNone/>
              <a:defRPr sz="1600"/>
            </a:lvl1pPr>
          </a:lstStyle>
          <a:p>
            <a:r>
              <a:rPr lang="en-US"/>
              <a:t>Click icon to add picture</a:t>
            </a:r>
            <a:endParaRPr lang="en-US" dirty="0"/>
          </a:p>
        </p:txBody>
      </p:sp>
      <p:sp>
        <p:nvSpPr>
          <p:cNvPr id="16" name="Text Placeholder 6">
            <a:extLst>
              <a:ext uri="{FF2B5EF4-FFF2-40B4-BE49-F238E27FC236}">
                <a16:creationId xmlns:a16="http://schemas.microsoft.com/office/drawing/2014/main" id="{7F6E7494-2D33-4F23-B04B-9FE71522F9FC}"/>
              </a:ext>
            </a:extLst>
          </p:cNvPr>
          <p:cNvSpPr>
            <a:spLocks noGrp="1"/>
          </p:cNvSpPr>
          <p:nvPr>
            <p:ph type="body" sz="quarter" idx="21" hasCustomPrompt="1"/>
          </p:nvPr>
        </p:nvSpPr>
        <p:spPr>
          <a:xfrm>
            <a:off x="5285930" y="4465871"/>
            <a:ext cx="1650464"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29" name="Text Placeholder 6">
            <a:extLst>
              <a:ext uri="{FF2B5EF4-FFF2-40B4-BE49-F238E27FC236}">
                <a16:creationId xmlns:a16="http://schemas.microsoft.com/office/drawing/2014/main" id="{C9DE0F18-7248-091B-B3CF-C52106002CCE}"/>
              </a:ext>
            </a:extLst>
          </p:cNvPr>
          <p:cNvSpPr>
            <a:spLocks noGrp="1"/>
          </p:cNvSpPr>
          <p:nvPr>
            <p:ph type="body" sz="quarter" idx="28" hasCustomPrompt="1"/>
          </p:nvPr>
        </p:nvSpPr>
        <p:spPr>
          <a:xfrm>
            <a:off x="5280642" y="4853410"/>
            <a:ext cx="1645920" cy="1005840"/>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7" name="Text Placeholder 6">
            <a:extLst>
              <a:ext uri="{FF2B5EF4-FFF2-40B4-BE49-F238E27FC236}">
                <a16:creationId xmlns:a16="http://schemas.microsoft.com/office/drawing/2014/main" id="{E7663574-0331-2A27-3254-9D65F05A0CA1}"/>
              </a:ext>
            </a:extLst>
          </p:cNvPr>
          <p:cNvSpPr>
            <a:spLocks noGrp="1"/>
          </p:cNvSpPr>
          <p:nvPr>
            <p:ph type="body" sz="quarter" idx="22" hasCustomPrompt="1"/>
          </p:nvPr>
        </p:nvSpPr>
        <p:spPr>
          <a:xfrm>
            <a:off x="7044780" y="1930948"/>
            <a:ext cx="1645920"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0" name="Text Placeholder 6">
            <a:extLst>
              <a:ext uri="{FF2B5EF4-FFF2-40B4-BE49-F238E27FC236}">
                <a16:creationId xmlns:a16="http://schemas.microsoft.com/office/drawing/2014/main" id="{9940A882-262E-11D9-20F5-FC422DA6058B}"/>
              </a:ext>
            </a:extLst>
          </p:cNvPr>
          <p:cNvSpPr>
            <a:spLocks noGrp="1"/>
          </p:cNvSpPr>
          <p:nvPr>
            <p:ph type="body" sz="quarter" idx="29" hasCustomPrompt="1"/>
          </p:nvPr>
        </p:nvSpPr>
        <p:spPr>
          <a:xfrm>
            <a:off x="7036004" y="2311094"/>
            <a:ext cx="1645920" cy="772418"/>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9" name="Picture Placeholder 33">
            <a:extLst>
              <a:ext uri="{FF2B5EF4-FFF2-40B4-BE49-F238E27FC236}">
                <a16:creationId xmlns:a16="http://schemas.microsoft.com/office/drawing/2014/main" id="{6D2E46AE-8931-07D9-E4BA-236767F05123}"/>
              </a:ext>
            </a:extLst>
          </p:cNvPr>
          <p:cNvSpPr>
            <a:spLocks noGrp="1"/>
          </p:cNvSpPr>
          <p:nvPr>
            <p:ph type="pic" sz="quarter" idx="37"/>
          </p:nvPr>
        </p:nvSpPr>
        <p:spPr>
          <a:xfrm>
            <a:off x="7001581" y="3147692"/>
            <a:ext cx="1712513" cy="1833883"/>
          </a:xfrm>
        </p:spPr>
        <p:txBody>
          <a:bodyPr anchor="ctr">
            <a:normAutofit/>
          </a:bodyPr>
          <a:lstStyle>
            <a:lvl1pPr marL="0" indent="0" algn="ctr">
              <a:buNone/>
              <a:defRPr sz="1600"/>
            </a:lvl1pPr>
          </a:lstStyle>
          <a:p>
            <a:r>
              <a:rPr lang="en-US"/>
              <a:t>Click icon to add picture</a:t>
            </a:r>
            <a:endParaRPr lang="en-US" dirty="0"/>
          </a:p>
        </p:txBody>
      </p:sp>
      <p:sp>
        <p:nvSpPr>
          <p:cNvPr id="40" name="Picture Placeholder 33">
            <a:extLst>
              <a:ext uri="{FF2B5EF4-FFF2-40B4-BE49-F238E27FC236}">
                <a16:creationId xmlns:a16="http://schemas.microsoft.com/office/drawing/2014/main" id="{295565B1-ACA7-F26E-8827-05E8356C7C54}"/>
              </a:ext>
            </a:extLst>
          </p:cNvPr>
          <p:cNvSpPr>
            <a:spLocks noGrp="1"/>
          </p:cNvSpPr>
          <p:nvPr>
            <p:ph type="pic" sz="quarter" idx="38"/>
          </p:nvPr>
        </p:nvSpPr>
        <p:spPr>
          <a:xfrm>
            <a:off x="8751558" y="912881"/>
            <a:ext cx="1714599" cy="2954269"/>
          </a:xfrm>
        </p:spPr>
        <p:txBody>
          <a:bodyPr anchor="ctr">
            <a:normAutofit/>
          </a:bodyPr>
          <a:lstStyle>
            <a:lvl1pPr marL="0" indent="0" algn="ctr">
              <a:buNone/>
              <a:defRPr sz="1600"/>
            </a:lvl1pPr>
          </a:lstStyle>
          <a:p>
            <a:r>
              <a:rPr lang="en-US"/>
              <a:t>Click icon to add picture</a:t>
            </a:r>
            <a:endParaRPr lang="en-US" dirty="0"/>
          </a:p>
        </p:txBody>
      </p:sp>
      <p:sp>
        <p:nvSpPr>
          <p:cNvPr id="18" name="Text Placeholder 6">
            <a:extLst>
              <a:ext uri="{FF2B5EF4-FFF2-40B4-BE49-F238E27FC236}">
                <a16:creationId xmlns:a16="http://schemas.microsoft.com/office/drawing/2014/main" id="{B4B87247-E9C1-A9FC-156A-D7CE28F76699}"/>
              </a:ext>
            </a:extLst>
          </p:cNvPr>
          <p:cNvSpPr>
            <a:spLocks noGrp="1"/>
          </p:cNvSpPr>
          <p:nvPr>
            <p:ph type="body" sz="quarter" idx="23" hasCustomPrompt="1"/>
          </p:nvPr>
        </p:nvSpPr>
        <p:spPr>
          <a:xfrm>
            <a:off x="8804671" y="3966198"/>
            <a:ext cx="1637794"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1" name="Text Placeholder 6">
            <a:extLst>
              <a:ext uri="{FF2B5EF4-FFF2-40B4-BE49-F238E27FC236}">
                <a16:creationId xmlns:a16="http://schemas.microsoft.com/office/drawing/2014/main" id="{F1943B66-B889-2293-1A59-B08E0A4A09D8}"/>
              </a:ext>
            </a:extLst>
          </p:cNvPr>
          <p:cNvSpPr>
            <a:spLocks noGrp="1"/>
          </p:cNvSpPr>
          <p:nvPr>
            <p:ph type="body" sz="quarter" idx="30" hasCustomPrompt="1"/>
          </p:nvPr>
        </p:nvSpPr>
        <p:spPr>
          <a:xfrm>
            <a:off x="8802641" y="4335080"/>
            <a:ext cx="1645920" cy="1005840"/>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19" name="Text Placeholder 6">
            <a:extLst>
              <a:ext uri="{FF2B5EF4-FFF2-40B4-BE49-F238E27FC236}">
                <a16:creationId xmlns:a16="http://schemas.microsoft.com/office/drawing/2014/main" id="{3C2E5A00-52D0-BE21-D13F-C508F7DB5656}"/>
              </a:ext>
            </a:extLst>
          </p:cNvPr>
          <p:cNvSpPr>
            <a:spLocks noGrp="1"/>
          </p:cNvSpPr>
          <p:nvPr>
            <p:ph type="body" sz="quarter" idx="24" hasCustomPrompt="1"/>
          </p:nvPr>
        </p:nvSpPr>
        <p:spPr>
          <a:xfrm>
            <a:off x="10514801" y="1573615"/>
            <a:ext cx="1645920" cy="324847"/>
          </a:xfrm>
          <a:solidFill>
            <a:schemeClr val="accent3">
              <a:alpha val="81000"/>
            </a:schemeClr>
          </a:solidFill>
        </p:spPr>
        <p:txBody>
          <a:bodyPr lIns="182880" tIns="45720" rIns="182880" bIns="45720" anchor="t">
            <a:noAutofit/>
          </a:bodyPr>
          <a:lstStyle>
            <a:lvl1pPr marL="0" indent="0" algn="l">
              <a:lnSpc>
                <a:spcPct val="100000"/>
              </a:lnSpc>
              <a:spcBef>
                <a:spcPts val="0"/>
              </a:spcBef>
              <a:buNone/>
              <a:defRPr sz="1100" b="1" cap="all" spc="350" baseline="0">
                <a:solidFill>
                  <a:schemeClr val="accent2"/>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a:t>
            </a:r>
          </a:p>
        </p:txBody>
      </p:sp>
      <p:sp>
        <p:nvSpPr>
          <p:cNvPr id="32" name="Text Placeholder 6">
            <a:extLst>
              <a:ext uri="{FF2B5EF4-FFF2-40B4-BE49-F238E27FC236}">
                <a16:creationId xmlns:a16="http://schemas.microsoft.com/office/drawing/2014/main" id="{93FE27AA-101D-9FC1-39E1-665CEBA591FB}"/>
              </a:ext>
            </a:extLst>
          </p:cNvPr>
          <p:cNvSpPr>
            <a:spLocks noGrp="1"/>
          </p:cNvSpPr>
          <p:nvPr>
            <p:ph type="body" sz="quarter" idx="31" hasCustomPrompt="1"/>
          </p:nvPr>
        </p:nvSpPr>
        <p:spPr>
          <a:xfrm>
            <a:off x="10516499" y="1961472"/>
            <a:ext cx="1645920" cy="772418"/>
          </a:xfrm>
          <a:solidFill>
            <a:schemeClr val="accent3">
              <a:alpha val="81000"/>
            </a:schemeClr>
          </a:solidFill>
        </p:spPr>
        <p:txBody>
          <a:bodyPr lIns="182880" tIns="0" rIns="182880" bIns="0" anchor="t">
            <a:noAutofit/>
          </a:bodyPr>
          <a:lstStyle>
            <a:lvl1pPr marL="0" indent="0" algn="l">
              <a:lnSpc>
                <a:spcPct val="113000"/>
              </a:lnSpc>
              <a:buNone/>
              <a:defRPr sz="1000" b="0" spc="0" baseline="0">
                <a:solidFill>
                  <a:schemeClr val="accent3">
                    <a:lumMod val="10000"/>
                  </a:schemeClr>
                </a:solidFill>
                <a:latin typeface="+mn-lt"/>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text here</a:t>
            </a:r>
          </a:p>
        </p:txBody>
      </p:sp>
      <p:sp>
        <p:nvSpPr>
          <p:cNvPr id="35" name="Picture Placeholder 33">
            <a:extLst>
              <a:ext uri="{FF2B5EF4-FFF2-40B4-BE49-F238E27FC236}">
                <a16:creationId xmlns:a16="http://schemas.microsoft.com/office/drawing/2014/main" id="{AFF99AF0-07B4-1CEE-3781-E91ED317B3DE}"/>
              </a:ext>
            </a:extLst>
          </p:cNvPr>
          <p:cNvSpPr>
            <a:spLocks noGrp="1"/>
          </p:cNvSpPr>
          <p:nvPr>
            <p:ph type="pic" sz="quarter" idx="33"/>
          </p:nvPr>
        </p:nvSpPr>
        <p:spPr>
          <a:xfrm>
            <a:off x="10503621" y="2785611"/>
            <a:ext cx="1688379" cy="2555204"/>
          </a:xfrm>
        </p:spPr>
        <p:txBody>
          <a:bodyPr anchor="ctr">
            <a:normAutofit/>
          </a:bodyPr>
          <a:lstStyle>
            <a:lvl1pPr marL="0" indent="0" algn="ctr">
              <a:buNone/>
              <a:defRPr sz="1600"/>
            </a:lvl1pPr>
          </a:lstStyle>
          <a:p>
            <a:r>
              <a:rPr lang="en-US"/>
              <a:t>Click icon to add picture</a:t>
            </a:r>
            <a:endParaRPr lang="en-US" dirty="0"/>
          </a:p>
        </p:txBody>
      </p:sp>
      <p:sp>
        <p:nvSpPr>
          <p:cNvPr id="5" name="Text Placeholder 6">
            <a:extLst>
              <a:ext uri="{FF2B5EF4-FFF2-40B4-BE49-F238E27FC236}">
                <a16:creationId xmlns:a16="http://schemas.microsoft.com/office/drawing/2014/main" id="{BB79CC2F-C039-4C34-3EB1-5535520D66E8}"/>
              </a:ext>
            </a:extLst>
          </p:cNvPr>
          <p:cNvSpPr>
            <a:spLocks noGrp="1"/>
          </p:cNvSpPr>
          <p:nvPr>
            <p:ph type="body" sz="quarter" idx="10" hasCustomPrompt="1"/>
          </p:nvPr>
        </p:nvSpPr>
        <p:spPr>
          <a:xfrm>
            <a:off x="7704957" y="6265767"/>
            <a:ext cx="4163193" cy="574675"/>
          </a:xfrm>
        </p:spPr>
        <p:txBody>
          <a:bodyPr>
            <a:noAutofit/>
          </a:bodyPr>
          <a:lstStyle>
            <a:lvl1pPr marL="0" indent="0" algn="l">
              <a:buNone/>
              <a:defRPr sz="2000" b="1" spc="300" baseline="0">
                <a:solidFill>
                  <a:schemeClr val="accent2"/>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r>
              <a:rPr lang="en-US" dirty="0"/>
              <a:t>ADD SUBTITLE</a:t>
            </a:r>
          </a:p>
        </p:txBody>
      </p:sp>
    </p:spTree>
    <p:extLst>
      <p:ext uri="{BB962C8B-B14F-4D97-AF65-F5344CB8AC3E}">
        <p14:creationId xmlns:p14="http://schemas.microsoft.com/office/powerpoint/2010/main" val="385637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90E843-90BA-4A7D-8F9F-FFE49387A618}"/>
              </a:ext>
            </a:extLst>
          </p:cNvPr>
          <p:cNvSpPr>
            <a:spLocks noGrp="1"/>
          </p:cNvSpPr>
          <p:nvPr>
            <p:ph type="title"/>
          </p:nvPr>
        </p:nvSpPr>
        <p:spPr>
          <a:xfrm>
            <a:off x="548639" y="950976"/>
            <a:ext cx="10995659" cy="107784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3F7CA62-9B55-49B4-94B6-EAAF7D5AE0DC}"/>
              </a:ext>
            </a:extLst>
          </p:cNvPr>
          <p:cNvSpPr>
            <a:spLocks noGrp="1"/>
          </p:cNvSpPr>
          <p:nvPr>
            <p:ph type="body" idx="1"/>
          </p:nvPr>
        </p:nvSpPr>
        <p:spPr>
          <a:xfrm>
            <a:off x="548641" y="2028826"/>
            <a:ext cx="10995660" cy="40290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93CEA03-AAFA-4A69-A3DA-1DD0EF273F11}"/>
              </a:ext>
            </a:extLst>
          </p:cNvPr>
          <p:cNvSpPr>
            <a:spLocks noGrp="1"/>
          </p:cNvSpPr>
          <p:nvPr>
            <p:ph type="dt" sz="half" idx="2"/>
          </p:nvPr>
        </p:nvSpPr>
        <p:spPr>
          <a:xfrm>
            <a:off x="588729" y="6449535"/>
            <a:ext cx="2983095" cy="308453"/>
          </a:xfrm>
          <a:prstGeom prst="rect">
            <a:avLst/>
          </a:prstGeom>
        </p:spPr>
        <p:txBody>
          <a:bodyPr vert="horz" lIns="91440" tIns="45720" rIns="91440" bIns="45720" rtlCol="0" anchor="t"/>
          <a:lstStyle>
            <a:lvl1pPr algn="l">
              <a:defRPr sz="900">
                <a:solidFill>
                  <a:schemeClr val="tx1"/>
                </a:solidFill>
              </a:defRPr>
            </a:lvl1pPr>
          </a:lstStyle>
          <a:p>
            <a:fld id="{4CDE23C7-78A4-413A-A84B-93D4CC0A9EB1}" type="datetimeFigureOut">
              <a:rPr lang="en-US" smtClean="0"/>
              <a:pPr/>
              <a:t>9/20/2024</a:t>
            </a:fld>
            <a:endParaRPr lang="en-US" dirty="0"/>
          </a:p>
        </p:txBody>
      </p:sp>
      <p:sp>
        <p:nvSpPr>
          <p:cNvPr id="5" name="Footer Placeholder 4">
            <a:extLst>
              <a:ext uri="{FF2B5EF4-FFF2-40B4-BE49-F238E27FC236}">
                <a16:creationId xmlns:a16="http://schemas.microsoft.com/office/drawing/2014/main" id="{F3E97F43-1ECB-4FC2-863E-26CEE24A008A}"/>
              </a:ext>
            </a:extLst>
          </p:cNvPr>
          <p:cNvSpPr>
            <a:spLocks noGrp="1"/>
          </p:cNvSpPr>
          <p:nvPr>
            <p:ph type="ftr" sz="quarter" idx="3"/>
          </p:nvPr>
        </p:nvSpPr>
        <p:spPr>
          <a:xfrm>
            <a:off x="557924" y="173776"/>
            <a:ext cx="411480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53C7F9D8-4B2E-4871-B2AE-EFC06BE23179}"/>
              </a:ext>
            </a:extLst>
          </p:cNvPr>
          <p:cNvSpPr>
            <a:spLocks noGrp="1"/>
          </p:cNvSpPr>
          <p:nvPr>
            <p:ph type="sldNum" sz="quarter" idx="4"/>
          </p:nvPr>
        </p:nvSpPr>
        <p:spPr>
          <a:xfrm>
            <a:off x="10710710" y="6449535"/>
            <a:ext cx="932279" cy="308453"/>
          </a:xfrm>
          <a:prstGeom prst="rect">
            <a:avLst/>
          </a:prstGeom>
        </p:spPr>
        <p:txBody>
          <a:bodyPr vert="horz" lIns="91440" tIns="45720" rIns="91440" bIns="45720" rtlCol="0" anchor="t"/>
          <a:lstStyle>
            <a:lvl1pPr algn="r">
              <a:defRPr sz="900">
                <a:solidFill>
                  <a:schemeClr val="tx1"/>
                </a:solidFill>
              </a:defRPr>
            </a:lvl1pPr>
          </a:lstStyle>
          <a:p>
            <a:fld id="{6CB39E08-E0E5-4B1A-8F7D-08FE7678A3B6}" type="slidenum">
              <a:rPr lang="en-US" smtClean="0"/>
              <a:pPr/>
              <a:t>‹#›</a:t>
            </a:fld>
            <a:endParaRPr lang="en-US"/>
          </a:p>
        </p:txBody>
      </p:sp>
      <p:cxnSp>
        <p:nvCxnSpPr>
          <p:cNvPr id="7" name="Straight Connector 6">
            <a:extLst>
              <a:ext uri="{FF2B5EF4-FFF2-40B4-BE49-F238E27FC236}">
                <a16:creationId xmlns:a16="http://schemas.microsoft.com/office/drawing/2014/main" id="{462919E4-C488-4107-9EF1-66152F848008}"/>
              </a:ext>
            </a:extLst>
          </p:cNvPr>
          <p:cNvCxnSpPr>
            <a:cxnSpLocks/>
          </p:cNvCxnSpPr>
          <p:nvPr/>
        </p:nvCxnSpPr>
        <p:spPr>
          <a:xfrm>
            <a:off x="643467" y="678719"/>
            <a:ext cx="109050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BF79732-4088-424C-A653-4534E4389443}"/>
              </a:ext>
            </a:extLst>
          </p:cNvPr>
          <p:cNvCxnSpPr>
            <a:cxnSpLocks/>
          </p:cNvCxnSpPr>
          <p:nvPr/>
        </p:nvCxnSpPr>
        <p:spPr>
          <a:xfrm>
            <a:off x="643467" y="6309695"/>
            <a:ext cx="1090506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65196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85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4C4A8-C2EB-4D2A-A43E-BE19EA9AE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4D2742BD-2E9C-46B7-AFF7-A440C094DF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a:extLst>
              <a:ext uri="{FF2B5EF4-FFF2-40B4-BE49-F238E27FC236}">
                <a16:creationId xmlns:a16="http://schemas.microsoft.com/office/drawing/2014/main" id="{3DB3F001-24C4-4191-A568-B1096B9ABF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9F280-24DB-415F-8DF8-72D7FF3C4BF0}" type="datetimeFigureOut">
              <a:rPr lang="en-US" noProof="0" smtClean="0"/>
              <a:t>9/20/2024</a:t>
            </a:fld>
            <a:endParaRPr lang="en-US" noProof="0" dirty="0"/>
          </a:p>
        </p:txBody>
      </p:sp>
      <p:sp>
        <p:nvSpPr>
          <p:cNvPr id="5" name="Footer Placeholder 4">
            <a:extLst>
              <a:ext uri="{FF2B5EF4-FFF2-40B4-BE49-F238E27FC236}">
                <a16:creationId xmlns:a16="http://schemas.microsoft.com/office/drawing/2014/main" id="{E13E5E6E-ED1A-4700-A7E8-68DEBCDD6E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552E6C46-B63C-4A83-8155-0AE7FABAD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A9A2B-DCEA-459B-8067-44D042050D8C}" type="slidenum">
              <a:rPr lang="en-US" noProof="0" smtClean="0"/>
              <a:t>‹#›</a:t>
            </a:fld>
            <a:endParaRPr lang="en-US" noProof="0" dirty="0"/>
          </a:p>
        </p:txBody>
      </p:sp>
    </p:spTree>
    <p:extLst>
      <p:ext uri="{BB962C8B-B14F-4D97-AF65-F5344CB8AC3E}">
        <p14:creationId xmlns:p14="http://schemas.microsoft.com/office/powerpoint/2010/main" val="37770554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27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jp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jp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2.gif"/><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5.jp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8.jfif"/><Relationship Id="rId5" Type="http://schemas.openxmlformats.org/officeDocument/2006/relationships/image" Target="../media/image11.jpg"/><Relationship Id="rId4" Type="http://schemas.openxmlformats.org/officeDocument/2006/relationships/image" Target="../media/image16.jpg"/><Relationship Id="rId9"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462919E4-C488-4107-9EF1-66152F8480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78719"/>
            <a:ext cx="109050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BF79732-4088-424C-A653-4534E43894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309695"/>
            <a:ext cx="1090506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563C18A9-3F84-4083-BC63-C5C44FE28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AAE486-5999-A40E-2E7B-3E043E653B82}"/>
              </a:ext>
            </a:extLst>
          </p:cNvPr>
          <p:cNvSpPr>
            <a:spLocks noGrp="1"/>
          </p:cNvSpPr>
          <p:nvPr>
            <p:ph type="ctrTitle"/>
          </p:nvPr>
        </p:nvSpPr>
        <p:spPr>
          <a:xfrm>
            <a:off x="548639" y="950976"/>
            <a:ext cx="5870267" cy="1828798"/>
          </a:xfrm>
        </p:spPr>
        <p:txBody>
          <a:bodyPr vert="horz" lIns="91440" tIns="45720" rIns="91440" bIns="45720" rtlCol="0" anchor="t">
            <a:noAutofit/>
          </a:bodyPr>
          <a:lstStyle/>
          <a:p>
            <a:r>
              <a:rPr lang="en-US" sz="3600" b="1" kern="1200" dirty="0">
                <a:solidFill>
                  <a:schemeClr val="accent1"/>
                </a:solidFill>
                <a:latin typeface="Montserrat" panose="00000500000000000000" pitchFamily="2" charset="0"/>
              </a:rPr>
              <a:t>A Historic and Contemporary Examination of </a:t>
            </a:r>
            <a:br>
              <a:rPr lang="en-US" sz="3600" b="1" kern="1200" dirty="0">
                <a:solidFill>
                  <a:schemeClr val="accent1"/>
                </a:solidFill>
                <a:latin typeface="Montserrat" panose="00000500000000000000" pitchFamily="2" charset="0"/>
              </a:rPr>
            </a:br>
            <a:r>
              <a:rPr lang="en-US" sz="3600" b="1" kern="1200" dirty="0">
                <a:latin typeface="Montserrat" panose="00000500000000000000" pitchFamily="2" charset="0"/>
              </a:rPr>
              <a:t>Goal-Free</a:t>
            </a:r>
            <a:r>
              <a:rPr lang="en-US" sz="3600" b="1" kern="1200" dirty="0">
                <a:solidFill>
                  <a:schemeClr val="accent1"/>
                </a:solidFill>
                <a:latin typeface="Montserrat" panose="00000500000000000000" pitchFamily="2" charset="0"/>
              </a:rPr>
              <a:t> Evaluation</a:t>
            </a:r>
          </a:p>
        </p:txBody>
      </p:sp>
      <p:cxnSp>
        <p:nvCxnSpPr>
          <p:cNvPr id="33" name="Straight Connector 32">
            <a:extLst>
              <a:ext uri="{FF2B5EF4-FFF2-40B4-BE49-F238E27FC236}">
                <a16:creationId xmlns:a16="http://schemas.microsoft.com/office/drawing/2014/main" id="{13C2E3E6-EA6C-40C1-8196-9E8691274F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78719"/>
            <a:ext cx="1090506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0F52DB15-A326-D3AB-CA20-7A5B1DDAF5C5}"/>
              </a:ext>
            </a:extLst>
          </p:cNvPr>
          <p:cNvSpPr>
            <a:spLocks noGrp="1"/>
          </p:cNvSpPr>
          <p:nvPr>
            <p:ph type="subTitle" idx="1"/>
          </p:nvPr>
        </p:nvSpPr>
        <p:spPr>
          <a:xfrm>
            <a:off x="600022" y="3413690"/>
            <a:ext cx="5547360" cy="1004141"/>
          </a:xfrm>
        </p:spPr>
        <p:txBody>
          <a:bodyPr vert="horz" lIns="91440" tIns="45720" rIns="91440" bIns="45720" rtlCol="0">
            <a:normAutofit/>
          </a:bodyPr>
          <a:lstStyle/>
          <a:p>
            <a:pPr>
              <a:lnSpc>
                <a:spcPct val="100000"/>
              </a:lnSpc>
            </a:pPr>
            <a:r>
              <a:rPr lang="en-US" b="1" dirty="0">
                <a:latin typeface="Montserrat" panose="00000500000000000000" pitchFamily="2" charset="0"/>
              </a:rPr>
              <a:t>Brandon W. Youker</a:t>
            </a:r>
          </a:p>
          <a:p>
            <a:pPr>
              <a:lnSpc>
                <a:spcPct val="100000"/>
              </a:lnSpc>
            </a:pPr>
            <a:r>
              <a:rPr lang="en-US" dirty="0">
                <a:latin typeface="Montserrat" panose="00000500000000000000" pitchFamily="2" charset="0"/>
              </a:rPr>
              <a:t>Evaluation Lab Director</a:t>
            </a:r>
          </a:p>
        </p:txBody>
      </p:sp>
      <p:pic>
        <p:nvPicPr>
          <p:cNvPr id="5" name="Picture 4" descr="A picture containing drawing&#10;&#10;Description automatically generated">
            <a:extLst>
              <a:ext uri="{FF2B5EF4-FFF2-40B4-BE49-F238E27FC236}">
                <a16:creationId xmlns:a16="http://schemas.microsoft.com/office/drawing/2014/main" id="{0CD99185-6EA4-2FE3-FB8D-45F7C3943207}"/>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6747404" y="1109541"/>
            <a:ext cx="4804105" cy="4804105"/>
          </a:xfrm>
          <a:prstGeom prst="rect">
            <a:avLst/>
          </a:prstGeom>
        </p:spPr>
      </p:pic>
      <p:cxnSp>
        <p:nvCxnSpPr>
          <p:cNvPr id="35" name="Straight Connector 34">
            <a:extLst>
              <a:ext uri="{FF2B5EF4-FFF2-40B4-BE49-F238E27FC236}">
                <a16:creationId xmlns:a16="http://schemas.microsoft.com/office/drawing/2014/main" id="{3EE0E5CC-C40E-4EC4-8C9B-0CBB46A7CA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309695"/>
            <a:ext cx="1090506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Content Placeholder 4">
            <a:extLst>
              <a:ext uri="{FF2B5EF4-FFF2-40B4-BE49-F238E27FC236}">
                <a16:creationId xmlns:a16="http://schemas.microsoft.com/office/drawing/2014/main" id="{BBD58461-6A2D-2E24-FAFC-9651C2260A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8670" y="4935123"/>
            <a:ext cx="4677330" cy="1040204"/>
          </a:xfrm>
          <a:prstGeom prst="rect">
            <a:avLst/>
          </a:prstGeom>
        </p:spPr>
      </p:pic>
    </p:spTree>
    <p:extLst>
      <p:ext uri="{BB962C8B-B14F-4D97-AF65-F5344CB8AC3E}">
        <p14:creationId xmlns:p14="http://schemas.microsoft.com/office/powerpoint/2010/main" val="3375456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E413-AC3C-9ED0-F070-5CCD05255A4A}"/>
              </a:ext>
            </a:extLst>
          </p:cNvPr>
          <p:cNvSpPr>
            <a:spLocks noGrp="1"/>
          </p:cNvSpPr>
          <p:nvPr>
            <p:ph type="title"/>
          </p:nvPr>
        </p:nvSpPr>
        <p:spPr/>
        <p:txBody>
          <a:bodyPr/>
          <a:lstStyle/>
          <a:p>
            <a:r>
              <a:rPr lang="en-US" dirty="0">
                <a:latin typeface="Montserrat" panose="00000500000000000000" pitchFamily="2" charset="0"/>
              </a:rPr>
              <a:t>Goal-Free Evaluation</a:t>
            </a:r>
            <a:br>
              <a:rPr lang="en-US" dirty="0">
                <a:latin typeface="Montserrat" panose="00000500000000000000" pitchFamily="2" charset="0"/>
              </a:rPr>
            </a:br>
            <a:r>
              <a:rPr lang="en-US" dirty="0">
                <a:latin typeface="Montserrat" panose="00000500000000000000" pitchFamily="2" charset="0"/>
              </a:rPr>
              <a:t>The Definition of GFE</a:t>
            </a:r>
          </a:p>
        </p:txBody>
      </p:sp>
      <p:graphicFrame>
        <p:nvGraphicFramePr>
          <p:cNvPr id="13" name="Content Placeholder 3">
            <a:extLst>
              <a:ext uri="{FF2B5EF4-FFF2-40B4-BE49-F238E27FC236}">
                <a16:creationId xmlns:a16="http://schemas.microsoft.com/office/drawing/2014/main" id="{39BE6625-ACA3-95F2-FF6F-090A07E64ACA}"/>
              </a:ext>
            </a:extLst>
          </p:cNvPr>
          <p:cNvGraphicFramePr>
            <a:graphicFrameLocks noGrp="1"/>
          </p:cNvGraphicFramePr>
          <p:nvPr>
            <p:ph sz="half" idx="2"/>
            <p:extLst>
              <p:ext uri="{D42A27DB-BD31-4B8C-83A1-F6EECF244321}">
                <p14:modId xmlns:p14="http://schemas.microsoft.com/office/powerpoint/2010/main" val="2827747980"/>
              </p:ext>
            </p:extLst>
          </p:nvPr>
        </p:nvGraphicFramePr>
        <p:xfrm>
          <a:off x="6257928" y="2029968"/>
          <a:ext cx="5281506" cy="414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Content Placeholder 9" descr="A baseball player running on a field&#10;&#10;Description automatically generated">
            <a:extLst>
              <a:ext uri="{FF2B5EF4-FFF2-40B4-BE49-F238E27FC236}">
                <a16:creationId xmlns:a16="http://schemas.microsoft.com/office/drawing/2014/main" id="{EAE4E87A-69A2-1C92-3BCE-66FA9CF176B2}"/>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549275" y="2123877"/>
            <a:ext cx="5281613" cy="3961209"/>
          </a:xfrm>
        </p:spPr>
      </p:pic>
      <p:sp>
        <p:nvSpPr>
          <p:cNvPr id="11" name="Content Placeholder 3">
            <a:extLst>
              <a:ext uri="{FF2B5EF4-FFF2-40B4-BE49-F238E27FC236}">
                <a16:creationId xmlns:a16="http://schemas.microsoft.com/office/drawing/2014/main" id="{8B1A1CB1-9EF5-EC66-1252-9EE58172BCAD}"/>
              </a:ext>
            </a:extLst>
          </p:cNvPr>
          <p:cNvSpPr txBox="1">
            <a:spLocks/>
          </p:cNvSpPr>
          <p:nvPr/>
        </p:nvSpPr>
        <p:spPr>
          <a:xfrm>
            <a:off x="9725891" y="6024454"/>
            <a:ext cx="1965942"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Montserrat" panose="00000500000000000000" pitchFamily="2" charset="0"/>
                <a:ea typeface="Times New Roman" panose="02020603050405020304" pitchFamily="18" charset="0"/>
              </a:rPr>
              <a:t>(Scriven, 1974, p. 58) </a:t>
            </a:r>
          </a:p>
          <a:p>
            <a:endParaRPr lang="en-US" dirty="0"/>
          </a:p>
        </p:txBody>
      </p:sp>
    </p:spTree>
    <p:extLst>
      <p:ext uri="{BB962C8B-B14F-4D97-AF65-F5344CB8AC3E}">
        <p14:creationId xmlns:p14="http://schemas.microsoft.com/office/powerpoint/2010/main" val="2940214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E413-AC3C-9ED0-F070-5CCD05255A4A}"/>
              </a:ext>
            </a:extLst>
          </p:cNvPr>
          <p:cNvSpPr>
            <a:spLocks noGrp="1"/>
          </p:cNvSpPr>
          <p:nvPr>
            <p:ph type="title"/>
          </p:nvPr>
        </p:nvSpPr>
        <p:spPr/>
        <p:txBody>
          <a:bodyPr/>
          <a:lstStyle/>
          <a:p>
            <a:r>
              <a:rPr lang="en-US" dirty="0">
                <a:latin typeface="Montserrat" panose="00000500000000000000" pitchFamily="2" charset="0"/>
              </a:rPr>
              <a:t>Goal-Free Evaluation</a:t>
            </a:r>
            <a:br>
              <a:rPr lang="en-US" dirty="0">
                <a:latin typeface="Montserrat" panose="00000500000000000000" pitchFamily="2" charset="0"/>
              </a:rPr>
            </a:br>
            <a:r>
              <a:rPr lang="en-US" dirty="0">
                <a:latin typeface="Montserrat" panose="00000500000000000000" pitchFamily="2" charset="0"/>
              </a:rPr>
              <a:t>The Principles of GFE</a:t>
            </a:r>
          </a:p>
        </p:txBody>
      </p:sp>
      <p:graphicFrame>
        <p:nvGraphicFramePr>
          <p:cNvPr id="19" name="Content Placeholder 3">
            <a:extLst>
              <a:ext uri="{FF2B5EF4-FFF2-40B4-BE49-F238E27FC236}">
                <a16:creationId xmlns:a16="http://schemas.microsoft.com/office/drawing/2014/main" id="{87F14DFD-BC9F-0B0E-C455-B0BD390B34C1}"/>
              </a:ext>
            </a:extLst>
          </p:cNvPr>
          <p:cNvGraphicFramePr>
            <a:graphicFrameLocks noGrp="1"/>
          </p:cNvGraphicFramePr>
          <p:nvPr>
            <p:ph sz="half" idx="2"/>
            <p:extLst>
              <p:ext uri="{D42A27DB-BD31-4B8C-83A1-F6EECF244321}">
                <p14:modId xmlns:p14="http://schemas.microsoft.com/office/powerpoint/2010/main" val="3743618019"/>
              </p:ext>
            </p:extLst>
          </p:nvPr>
        </p:nvGraphicFramePr>
        <p:xfrm>
          <a:off x="6257928" y="2029968"/>
          <a:ext cx="5281506" cy="414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3">
            <a:extLst>
              <a:ext uri="{FF2B5EF4-FFF2-40B4-BE49-F238E27FC236}">
                <a16:creationId xmlns:a16="http://schemas.microsoft.com/office/drawing/2014/main" id="{153001C1-0D86-43B2-A789-08A533918931}"/>
              </a:ext>
            </a:extLst>
          </p:cNvPr>
          <p:cNvSpPr txBox="1">
            <a:spLocks/>
          </p:cNvSpPr>
          <p:nvPr/>
        </p:nvSpPr>
        <p:spPr>
          <a:xfrm>
            <a:off x="10252364" y="6024454"/>
            <a:ext cx="1439469"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Montserrat" panose="00000500000000000000" pitchFamily="2" charset="0"/>
                <a:ea typeface="Times New Roman" panose="02020603050405020304" pitchFamily="18" charset="0"/>
              </a:rPr>
              <a:t>(Youker, 2013) </a:t>
            </a:r>
          </a:p>
          <a:p>
            <a:endParaRPr lang="en-US" dirty="0"/>
          </a:p>
        </p:txBody>
      </p:sp>
      <p:pic>
        <p:nvPicPr>
          <p:cNvPr id="17" name="Content Placeholder 16" descr="A tree in a foggy field&#10;&#10;Description automatically generated">
            <a:extLst>
              <a:ext uri="{FF2B5EF4-FFF2-40B4-BE49-F238E27FC236}">
                <a16:creationId xmlns:a16="http://schemas.microsoft.com/office/drawing/2014/main" id="{224DCF0A-1D9B-BB8E-289E-B964B8509465}"/>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714736" y="2030413"/>
            <a:ext cx="4950690" cy="4148137"/>
          </a:xfrm>
        </p:spPr>
      </p:pic>
    </p:spTree>
    <p:extLst>
      <p:ext uri="{BB962C8B-B14F-4D97-AF65-F5344CB8AC3E}">
        <p14:creationId xmlns:p14="http://schemas.microsoft.com/office/powerpoint/2010/main" val="3861867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E413-AC3C-9ED0-F070-5CCD05255A4A}"/>
              </a:ext>
            </a:extLst>
          </p:cNvPr>
          <p:cNvSpPr>
            <a:spLocks noGrp="1"/>
          </p:cNvSpPr>
          <p:nvPr>
            <p:ph type="title"/>
          </p:nvPr>
        </p:nvSpPr>
        <p:spPr>
          <a:xfrm>
            <a:off x="500166" y="929710"/>
            <a:ext cx="10995659" cy="1077849"/>
          </a:xfrm>
        </p:spPr>
        <p:txBody>
          <a:bodyPr/>
          <a:lstStyle/>
          <a:p>
            <a:r>
              <a:rPr lang="en-US" dirty="0">
                <a:latin typeface="Montserrat" panose="00000500000000000000" pitchFamily="2" charset="0"/>
              </a:rPr>
              <a:t>Episode 1: Goal-Based Evaluation</a:t>
            </a:r>
            <a:br>
              <a:rPr lang="en-US" dirty="0">
                <a:latin typeface="Montserrat" panose="00000500000000000000" pitchFamily="2" charset="0"/>
              </a:rPr>
            </a:br>
            <a:r>
              <a:rPr lang="en-US" dirty="0">
                <a:latin typeface="Montserrat" panose="00000500000000000000" pitchFamily="2" charset="0"/>
              </a:rPr>
              <a:t>Introduction &amp; Dominance of GBE</a:t>
            </a:r>
          </a:p>
        </p:txBody>
      </p:sp>
      <p:graphicFrame>
        <p:nvGraphicFramePr>
          <p:cNvPr id="17" name="Content Placeholder 3">
            <a:extLst>
              <a:ext uri="{FF2B5EF4-FFF2-40B4-BE49-F238E27FC236}">
                <a16:creationId xmlns:a16="http://schemas.microsoft.com/office/drawing/2014/main" id="{B4B59EA8-5448-860D-EC06-C6AC4C984E88}"/>
              </a:ext>
            </a:extLst>
          </p:cNvPr>
          <p:cNvGraphicFramePr>
            <a:graphicFrameLocks noGrp="1"/>
          </p:cNvGraphicFramePr>
          <p:nvPr>
            <p:ph sz="half" idx="2"/>
            <p:extLst>
              <p:ext uri="{D42A27DB-BD31-4B8C-83A1-F6EECF244321}">
                <p14:modId xmlns:p14="http://schemas.microsoft.com/office/powerpoint/2010/main" val="3579616762"/>
              </p:ext>
            </p:extLst>
          </p:nvPr>
        </p:nvGraphicFramePr>
        <p:xfrm>
          <a:off x="6209455" y="2008702"/>
          <a:ext cx="5281506" cy="414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3">
            <a:extLst>
              <a:ext uri="{FF2B5EF4-FFF2-40B4-BE49-F238E27FC236}">
                <a16:creationId xmlns:a16="http://schemas.microsoft.com/office/drawing/2014/main" id="{FE7EF102-B3BA-A481-F2F2-0D98E7EFA827}"/>
              </a:ext>
            </a:extLst>
          </p:cNvPr>
          <p:cNvSpPr txBox="1">
            <a:spLocks/>
          </p:cNvSpPr>
          <p:nvPr/>
        </p:nvSpPr>
        <p:spPr>
          <a:xfrm>
            <a:off x="9070110" y="6024454"/>
            <a:ext cx="2621724" cy="306051"/>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(Friedman et al., 2006, p. 201)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Univers Light"/>
              <a:ea typeface="+mn-ea"/>
              <a:cs typeface="+mn-cs"/>
            </a:endParaRPr>
          </a:p>
        </p:txBody>
      </p:sp>
      <p:pic>
        <p:nvPicPr>
          <p:cNvPr id="15" name="Content Placeholder 5" descr="A room with desks and chairs">
            <a:extLst>
              <a:ext uri="{FF2B5EF4-FFF2-40B4-BE49-F238E27FC236}">
                <a16:creationId xmlns:a16="http://schemas.microsoft.com/office/drawing/2014/main" id="{794BD05A-F652-29B3-BE31-41E0BBED8025}"/>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549275" y="2184507"/>
            <a:ext cx="5281613" cy="3839948"/>
          </a:xfrm>
        </p:spPr>
      </p:pic>
    </p:spTree>
    <p:extLst>
      <p:ext uri="{BB962C8B-B14F-4D97-AF65-F5344CB8AC3E}">
        <p14:creationId xmlns:p14="http://schemas.microsoft.com/office/powerpoint/2010/main" val="744477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E413-AC3C-9ED0-F070-5CCD05255A4A}"/>
              </a:ext>
            </a:extLst>
          </p:cNvPr>
          <p:cNvSpPr>
            <a:spLocks noGrp="1"/>
          </p:cNvSpPr>
          <p:nvPr>
            <p:ph type="title"/>
          </p:nvPr>
        </p:nvSpPr>
        <p:spPr/>
        <p:txBody>
          <a:bodyPr/>
          <a:lstStyle/>
          <a:p>
            <a:r>
              <a:rPr lang="en-US" dirty="0">
                <a:latin typeface="Montserrat" panose="00000500000000000000" pitchFamily="2" charset="0"/>
              </a:rPr>
              <a:t>Episode 1: Goal-Based Evaluation</a:t>
            </a:r>
            <a:br>
              <a:rPr lang="en-US" dirty="0">
                <a:latin typeface="Montserrat" panose="00000500000000000000" pitchFamily="2" charset="0"/>
              </a:rPr>
            </a:br>
            <a:r>
              <a:rPr lang="en-US" dirty="0">
                <a:latin typeface="Montserrat" panose="00000500000000000000" pitchFamily="2" charset="0"/>
              </a:rPr>
              <a:t>The Phases of GBE</a:t>
            </a:r>
          </a:p>
        </p:txBody>
      </p:sp>
      <p:graphicFrame>
        <p:nvGraphicFramePr>
          <p:cNvPr id="12" name="Content Placeholder 3">
            <a:extLst>
              <a:ext uri="{FF2B5EF4-FFF2-40B4-BE49-F238E27FC236}">
                <a16:creationId xmlns:a16="http://schemas.microsoft.com/office/drawing/2014/main" id="{D99FEBCB-6017-94D3-20CA-DCCFCE4678F8}"/>
              </a:ext>
            </a:extLst>
          </p:cNvPr>
          <p:cNvGraphicFramePr>
            <a:graphicFrameLocks noGrp="1"/>
          </p:cNvGraphicFramePr>
          <p:nvPr>
            <p:ph sz="half" idx="2"/>
            <p:extLst>
              <p:ext uri="{D42A27DB-BD31-4B8C-83A1-F6EECF244321}">
                <p14:modId xmlns:p14="http://schemas.microsoft.com/office/powerpoint/2010/main" val="2175505711"/>
              </p:ext>
            </p:extLst>
          </p:nvPr>
        </p:nvGraphicFramePr>
        <p:xfrm>
          <a:off x="3157870" y="2029968"/>
          <a:ext cx="8381565" cy="4115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3">
            <a:extLst>
              <a:ext uri="{FF2B5EF4-FFF2-40B4-BE49-F238E27FC236}">
                <a16:creationId xmlns:a16="http://schemas.microsoft.com/office/drawing/2014/main" id="{E006AD5A-60CE-AAEF-1F54-CA20318CAE19}"/>
              </a:ext>
            </a:extLst>
          </p:cNvPr>
          <p:cNvSpPr txBox="1">
            <a:spLocks/>
          </p:cNvSpPr>
          <p:nvPr/>
        </p:nvSpPr>
        <p:spPr>
          <a:xfrm>
            <a:off x="9153052" y="6024454"/>
            <a:ext cx="2538781" cy="306051"/>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Montserrat" panose="00000500000000000000" pitchFamily="2" charset="0"/>
                <a:ea typeface="Times New Roman" panose="02020603050405020304" pitchFamily="18" charset="0"/>
              </a:rPr>
              <a:t>(</a:t>
            </a:r>
            <a:r>
              <a:rPr lang="en-US" dirty="0" err="1">
                <a:latin typeface="Montserrat" panose="00000500000000000000" pitchFamily="2" charset="0"/>
                <a:ea typeface="Times New Roman" panose="02020603050405020304" pitchFamily="18" charset="0"/>
              </a:rPr>
              <a:t>Madus</a:t>
            </a:r>
            <a:r>
              <a:rPr lang="en-US" dirty="0">
                <a:latin typeface="Montserrat" panose="00000500000000000000" pitchFamily="2" charset="0"/>
                <a:ea typeface="Times New Roman" panose="02020603050405020304" pitchFamily="18" charset="0"/>
              </a:rPr>
              <a:t> &amp; </a:t>
            </a:r>
            <a:r>
              <a:rPr lang="en-US" dirty="0" err="1">
                <a:latin typeface="Montserrat" panose="00000500000000000000" pitchFamily="2" charset="0"/>
                <a:ea typeface="Times New Roman" panose="02020603050405020304" pitchFamily="18" charset="0"/>
              </a:rPr>
              <a:t>Stufflebeam</a:t>
            </a:r>
            <a:r>
              <a:rPr lang="en-US" dirty="0">
                <a:latin typeface="Montserrat" panose="00000500000000000000" pitchFamily="2" charset="0"/>
                <a:ea typeface="Times New Roman" panose="02020603050405020304" pitchFamily="18" charset="0"/>
              </a:rPr>
              <a:t>, 1989) </a:t>
            </a:r>
          </a:p>
          <a:p>
            <a:endParaRPr lang="en-US" dirty="0"/>
          </a:p>
        </p:txBody>
      </p:sp>
      <p:pic>
        <p:nvPicPr>
          <p:cNvPr id="9" name="Content Placeholder 8" descr="A person in a suit with his hand on his chin&#10;&#10;Description automatically generated">
            <a:extLst>
              <a:ext uri="{FF2B5EF4-FFF2-40B4-BE49-F238E27FC236}">
                <a16:creationId xmlns:a16="http://schemas.microsoft.com/office/drawing/2014/main" id="{4C5BF249-52E9-E7A0-EB9A-CD14D1160854}"/>
              </a:ext>
            </a:extLst>
          </p:cNvPr>
          <p:cNvPicPr>
            <a:picLocks noGrp="1" noChangeAspect="1"/>
          </p:cNvPicPr>
          <p:nvPr>
            <p:ph sz="half" idx="1"/>
          </p:nvPr>
        </p:nvPicPr>
        <p:blipFill>
          <a:blip r:embed="rId8">
            <a:extLst>
              <a:ext uri="{28A0092B-C50C-407E-A947-70E740481C1C}">
                <a14:useLocalDpi xmlns:a14="http://schemas.microsoft.com/office/drawing/2010/main" val="0"/>
              </a:ext>
            </a:extLst>
          </a:blip>
          <a:stretch>
            <a:fillRect/>
          </a:stretch>
        </p:blipFill>
        <p:spPr>
          <a:xfrm>
            <a:off x="684127" y="2461304"/>
            <a:ext cx="2468880" cy="3252978"/>
          </a:xfrm>
        </p:spPr>
      </p:pic>
      <p:grpSp>
        <p:nvGrpSpPr>
          <p:cNvPr id="7" name="Group 6">
            <a:extLst>
              <a:ext uri="{FF2B5EF4-FFF2-40B4-BE49-F238E27FC236}">
                <a16:creationId xmlns:a16="http://schemas.microsoft.com/office/drawing/2014/main" id="{1BB54E14-1501-588E-D5E0-2A87E3538EEC}"/>
              </a:ext>
            </a:extLst>
          </p:cNvPr>
          <p:cNvGrpSpPr/>
          <p:nvPr/>
        </p:nvGrpSpPr>
        <p:grpSpPr>
          <a:xfrm>
            <a:off x="5603023" y="1747255"/>
            <a:ext cx="5281505" cy="638820"/>
            <a:chOff x="0" y="193878"/>
            <a:chExt cx="5281505" cy="638820"/>
          </a:xfrm>
        </p:grpSpPr>
        <p:sp>
          <p:nvSpPr>
            <p:cNvPr id="8" name="Rectangle: Rounded Corners 7">
              <a:extLst>
                <a:ext uri="{FF2B5EF4-FFF2-40B4-BE49-F238E27FC236}">
                  <a16:creationId xmlns:a16="http://schemas.microsoft.com/office/drawing/2014/main" id="{5FE0D8A9-3124-B83A-EEFE-1C02122977B0}"/>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4B3467FC-ACB5-DE8F-1A98-3147DA29E5E3}"/>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Montserrat" panose="00000500000000000000" pitchFamily="2" charset="0"/>
                </a:rPr>
                <a:t>Phases of </a:t>
              </a:r>
              <a:r>
                <a:rPr lang="en-US" sz="2600" kern="1200" dirty="0" err="1">
                  <a:latin typeface="Montserrat" panose="00000500000000000000" pitchFamily="2" charset="0"/>
                </a:rPr>
                <a:t>Tylerian</a:t>
              </a:r>
              <a:r>
                <a:rPr lang="en-US" sz="2600" kern="1200" dirty="0">
                  <a:latin typeface="Montserrat" panose="00000500000000000000" pitchFamily="2" charset="0"/>
                </a:rPr>
                <a:t> Evaluation</a:t>
              </a:r>
            </a:p>
          </p:txBody>
        </p:sp>
      </p:grpSp>
    </p:spTree>
    <p:extLst>
      <p:ext uri="{BB962C8B-B14F-4D97-AF65-F5344CB8AC3E}">
        <p14:creationId xmlns:p14="http://schemas.microsoft.com/office/powerpoint/2010/main" val="1400345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dirty="0">
                <a:latin typeface="Montserrat" panose="00000500000000000000" pitchFamily="2" charset="0"/>
              </a:rPr>
              <a:t>Episode 2: Goal-Free Evaluation</a:t>
            </a:r>
            <a:br>
              <a:rPr lang="en-US" dirty="0">
                <a:latin typeface="Montserrat" panose="00000500000000000000" pitchFamily="2" charset="0"/>
              </a:rPr>
            </a:br>
            <a:r>
              <a:rPr lang="en-US" dirty="0">
                <a:latin typeface="Montserrat" panose="00000500000000000000" pitchFamily="2" charset="0"/>
              </a:rPr>
              <a:t>The Discovery of GFE</a:t>
            </a:r>
          </a:p>
        </p:txBody>
      </p:sp>
      <p:pic>
        <p:nvPicPr>
          <p:cNvPr id="5" name="Content Placeholder 6" descr="A close-up of a person&#10;&#10;Description automatically generated">
            <a:extLst>
              <a:ext uri="{FF2B5EF4-FFF2-40B4-BE49-F238E27FC236}">
                <a16:creationId xmlns:a16="http://schemas.microsoft.com/office/drawing/2014/main" id="{18772203-2058-DE08-00B5-1C84B3620AC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14425" y="2028825"/>
            <a:ext cx="4242666" cy="4242666"/>
          </a:xfrm>
        </p:spPr>
      </p:pic>
      <p:sp>
        <p:nvSpPr>
          <p:cNvPr id="6" name="Content Placeholder 3">
            <a:extLst>
              <a:ext uri="{FF2B5EF4-FFF2-40B4-BE49-F238E27FC236}">
                <a16:creationId xmlns:a16="http://schemas.microsoft.com/office/drawing/2014/main" id="{B28D9483-6AA9-753A-755E-F47F2D6C480C}"/>
              </a:ext>
            </a:extLst>
          </p:cNvPr>
          <p:cNvSpPr txBox="1">
            <a:spLocks/>
          </p:cNvSpPr>
          <p:nvPr/>
        </p:nvSpPr>
        <p:spPr>
          <a:xfrm>
            <a:off x="9687208" y="6024454"/>
            <a:ext cx="2004625"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Montserrat" panose="00000500000000000000" pitchFamily="2" charset="0"/>
                <a:ea typeface="Times New Roman" panose="02020603050405020304" pitchFamily="18" charset="0"/>
              </a:rPr>
              <a:t>(</a:t>
            </a:r>
            <a:r>
              <a:rPr lang="en-US" dirty="0" err="1">
                <a:latin typeface="Montserrat" panose="00000500000000000000" pitchFamily="2" charset="0"/>
                <a:ea typeface="Times New Roman" panose="02020603050405020304" pitchFamily="18" charset="0"/>
              </a:rPr>
              <a:t>Vedung</a:t>
            </a:r>
            <a:r>
              <a:rPr lang="en-US" dirty="0">
                <a:latin typeface="Montserrat" panose="00000500000000000000" pitchFamily="2" charset="0"/>
                <a:ea typeface="Times New Roman" panose="02020603050405020304" pitchFamily="18" charset="0"/>
              </a:rPr>
              <a:t>, 2017, p. 59) </a:t>
            </a:r>
          </a:p>
          <a:p>
            <a:endParaRPr lang="en-US" dirty="0"/>
          </a:p>
        </p:txBody>
      </p:sp>
      <p:grpSp>
        <p:nvGrpSpPr>
          <p:cNvPr id="3" name="Group 2">
            <a:extLst>
              <a:ext uri="{FF2B5EF4-FFF2-40B4-BE49-F238E27FC236}">
                <a16:creationId xmlns:a16="http://schemas.microsoft.com/office/drawing/2014/main" id="{6D8F5EE9-F3A9-6E6F-F517-4FC140DE9EAF}"/>
              </a:ext>
            </a:extLst>
          </p:cNvPr>
          <p:cNvGrpSpPr/>
          <p:nvPr/>
        </p:nvGrpSpPr>
        <p:grpSpPr>
          <a:xfrm>
            <a:off x="6096000" y="2028825"/>
            <a:ext cx="5320161" cy="3995629"/>
            <a:chOff x="0" y="193878"/>
            <a:chExt cx="5281505" cy="638820"/>
          </a:xfrm>
        </p:grpSpPr>
        <p:sp>
          <p:nvSpPr>
            <p:cNvPr id="7" name="Rectangle: Rounded Corners 6">
              <a:extLst>
                <a:ext uri="{FF2B5EF4-FFF2-40B4-BE49-F238E27FC236}">
                  <a16:creationId xmlns:a16="http://schemas.microsoft.com/office/drawing/2014/main" id="{E0E2897F-67B3-762F-D266-370ACAF3CFA2}"/>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1DF66DCB-EEC1-9010-69DF-831D6D5F9EB9}"/>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defTabSz="1155700">
                <a:lnSpc>
                  <a:spcPct val="90000"/>
                </a:lnSpc>
                <a:spcBef>
                  <a:spcPct val="0"/>
                </a:spcBef>
                <a:spcAft>
                  <a:spcPct val="35000"/>
                </a:spcAft>
              </a:pPr>
              <a:r>
                <a:rPr lang="en-US" sz="2400" dirty="0">
                  <a:latin typeface="Montserrat" panose="00000500000000000000" pitchFamily="2" charset="0"/>
                </a:rPr>
                <a:t>“Several evaluators have testified that Scriven’s suggestion in 1972 about the goal-free model was greeted by stunned disbelief. Completely ignoring objectives was shocking indeed. Scriven’s perseverance in making his point, however, seems to have had effects upon the theory and practice of American program evaluation.”</a:t>
              </a:r>
            </a:p>
          </p:txBody>
        </p:sp>
      </p:grpSp>
    </p:spTree>
    <p:extLst>
      <p:ext uri="{BB962C8B-B14F-4D97-AF65-F5344CB8AC3E}">
        <p14:creationId xmlns:p14="http://schemas.microsoft.com/office/powerpoint/2010/main" val="3906036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sz="3600" kern="1200" dirty="0">
                <a:solidFill>
                  <a:schemeClr val="accent1"/>
                </a:solidFill>
                <a:latin typeface="Montserrat" panose="00000500000000000000" pitchFamily="2" charset="0"/>
              </a:rPr>
              <a:t>The Prequel:</a:t>
            </a:r>
            <a:br>
              <a:rPr lang="en-US" sz="3600" kern="1200" dirty="0">
                <a:solidFill>
                  <a:schemeClr val="accent1"/>
                </a:solidFill>
                <a:latin typeface="Montserrat" panose="00000500000000000000" pitchFamily="2" charset="0"/>
              </a:rPr>
            </a:br>
            <a:r>
              <a:rPr lang="en-US" sz="3600" kern="1200" dirty="0">
                <a:solidFill>
                  <a:schemeClr val="accent1"/>
                </a:solidFill>
                <a:latin typeface="Montserrat" panose="00000500000000000000" pitchFamily="2" charset="0"/>
              </a:rPr>
              <a:t>GFE in Prehistory</a:t>
            </a:r>
            <a:endParaRPr lang="en-US" dirty="0">
              <a:latin typeface="Montserrat" panose="00000500000000000000" pitchFamily="2" charset="0"/>
            </a:endParaRPr>
          </a:p>
        </p:txBody>
      </p:sp>
      <p:pic>
        <p:nvPicPr>
          <p:cNvPr id="9" name="Content Placeholder 8" descr="A close-up of a stone axe">
            <a:extLst>
              <a:ext uri="{FF2B5EF4-FFF2-40B4-BE49-F238E27FC236}">
                <a16:creationId xmlns:a16="http://schemas.microsoft.com/office/drawing/2014/main" id="{BB76A102-31E2-77A7-F300-25D96FA6C9C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49275" y="2345853"/>
            <a:ext cx="5281613" cy="3517256"/>
          </a:xfrm>
        </p:spPr>
      </p:pic>
      <p:grpSp>
        <p:nvGrpSpPr>
          <p:cNvPr id="3" name="Group 2">
            <a:extLst>
              <a:ext uri="{FF2B5EF4-FFF2-40B4-BE49-F238E27FC236}">
                <a16:creationId xmlns:a16="http://schemas.microsoft.com/office/drawing/2014/main" id="{5EC53C2B-8C87-D2D3-EC0D-469B43F4B94B}"/>
              </a:ext>
            </a:extLst>
          </p:cNvPr>
          <p:cNvGrpSpPr/>
          <p:nvPr/>
        </p:nvGrpSpPr>
        <p:grpSpPr>
          <a:xfrm>
            <a:off x="6224137" y="1233378"/>
            <a:ext cx="5320161" cy="4868918"/>
            <a:chOff x="0" y="193878"/>
            <a:chExt cx="5281505" cy="638820"/>
          </a:xfrm>
        </p:grpSpPr>
        <p:sp>
          <p:nvSpPr>
            <p:cNvPr id="5" name="Rectangle: Rounded Corners 4">
              <a:extLst>
                <a:ext uri="{FF2B5EF4-FFF2-40B4-BE49-F238E27FC236}">
                  <a16:creationId xmlns:a16="http://schemas.microsoft.com/office/drawing/2014/main" id="{6C0F158D-0E20-1DE0-B52F-B250C79F2A93}"/>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3EE1A0BD-BBF6-4640-9A87-710B0B429743}"/>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r>
                <a:rPr lang="en-US" sz="2400" dirty="0">
                  <a:latin typeface="Montserrat" panose="00000500000000000000" pitchFamily="2" charset="0"/>
                </a:rPr>
                <a:t>Humanmade items, and building and agricultural techniques are spread throughout geographic regions and cultures. People traded.</a:t>
              </a:r>
            </a:p>
            <a:p>
              <a:endParaRPr lang="en-US" sz="2400" dirty="0">
                <a:latin typeface="Montserrat" panose="00000500000000000000" pitchFamily="2" charset="0"/>
              </a:endParaRPr>
            </a:p>
            <a:p>
              <a:r>
                <a:rPr lang="en-US" sz="2400" dirty="0">
                  <a:latin typeface="Montserrat" panose="00000500000000000000" pitchFamily="2" charset="0"/>
                </a:rPr>
                <a:t>When trading without a common language, the recipient determines merit without the knowledge of the maker’s specific (articulated) intentions. </a:t>
              </a:r>
            </a:p>
          </p:txBody>
        </p:sp>
      </p:grpSp>
    </p:spTree>
    <p:extLst>
      <p:ext uri="{BB962C8B-B14F-4D97-AF65-F5344CB8AC3E}">
        <p14:creationId xmlns:p14="http://schemas.microsoft.com/office/powerpoint/2010/main" val="161041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sz="3600" kern="1200" dirty="0">
                <a:solidFill>
                  <a:schemeClr val="accent1"/>
                </a:solidFill>
                <a:latin typeface="Montserrat" panose="00000500000000000000" pitchFamily="2" charset="0"/>
              </a:rPr>
              <a:t>The Prequel:</a:t>
            </a:r>
            <a:br>
              <a:rPr lang="en-US" sz="3600" kern="1200" dirty="0">
                <a:solidFill>
                  <a:schemeClr val="accent1"/>
                </a:solidFill>
                <a:latin typeface="Montserrat" panose="00000500000000000000" pitchFamily="2" charset="0"/>
              </a:rPr>
            </a:br>
            <a:r>
              <a:rPr lang="en-US" sz="3600" kern="1200" dirty="0">
                <a:solidFill>
                  <a:schemeClr val="accent1"/>
                </a:solidFill>
                <a:latin typeface="Montserrat" panose="00000500000000000000" pitchFamily="2" charset="0"/>
              </a:rPr>
              <a:t>GFE in Ancient Greece</a:t>
            </a:r>
            <a:endParaRPr lang="en-US" dirty="0">
              <a:latin typeface="Montserrat" panose="00000500000000000000" pitchFamily="2" charset="0"/>
            </a:endParaRPr>
          </a:p>
        </p:txBody>
      </p:sp>
      <p:graphicFrame>
        <p:nvGraphicFramePr>
          <p:cNvPr id="10" name="Content Placeholder 3">
            <a:extLst>
              <a:ext uri="{FF2B5EF4-FFF2-40B4-BE49-F238E27FC236}">
                <a16:creationId xmlns:a16="http://schemas.microsoft.com/office/drawing/2014/main" id="{3E41ADD7-DF41-F13F-D1D6-2E8E37732188}"/>
              </a:ext>
            </a:extLst>
          </p:cNvPr>
          <p:cNvGraphicFramePr>
            <a:graphicFrameLocks noGrp="1"/>
          </p:cNvGraphicFramePr>
          <p:nvPr>
            <p:ph sz="half" idx="2"/>
            <p:extLst>
              <p:ext uri="{D42A27DB-BD31-4B8C-83A1-F6EECF244321}">
                <p14:modId xmlns:p14="http://schemas.microsoft.com/office/powerpoint/2010/main" val="436776910"/>
              </p:ext>
            </p:extLst>
          </p:nvPr>
        </p:nvGraphicFramePr>
        <p:xfrm>
          <a:off x="6257928" y="2029968"/>
          <a:ext cx="5281506" cy="414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3">
            <a:extLst>
              <a:ext uri="{FF2B5EF4-FFF2-40B4-BE49-F238E27FC236}">
                <a16:creationId xmlns:a16="http://schemas.microsoft.com/office/drawing/2014/main" id="{B28D9483-6AA9-753A-755E-F47F2D6C480C}"/>
              </a:ext>
            </a:extLst>
          </p:cNvPr>
          <p:cNvSpPr txBox="1">
            <a:spLocks/>
          </p:cNvSpPr>
          <p:nvPr/>
        </p:nvSpPr>
        <p:spPr>
          <a:xfrm>
            <a:off x="6925902" y="6024454"/>
            <a:ext cx="4765932"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(c.f., Garrison, 1960; Martí-Ibáñez, 1961; Nuland, 1988)</a:t>
            </a:r>
          </a:p>
        </p:txBody>
      </p:sp>
      <p:pic>
        <p:nvPicPr>
          <p:cNvPr id="8" name="Content Placeholder 7" descr="A close-up of a person's head">
            <a:extLst>
              <a:ext uri="{FF2B5EF4-FFF2-40B4-BE49-F238E27FC236}">
                <a16:creationId xmlns:a16="http://schemas.microsoft.com/office/drawing/2014/main" id="{F45CC086-BBB1-2943-0363-533C43F07AAA}"/>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549275" y="2341743"/>
            <a:ext cx="5281613" cy="3525476"/>
          </a:xfrm>
        </p:spPr>
      </p:pic>
    </p:spTree>
    <p:extLst>
      <p:ext uri="{BB962C8B-B14F-4D97-AF65-F5344CB8AC3E}">
        <p14:creationId xmlns:p14="http://schemas.microsoft.com/office/powerpoint/2010/main" val="1302920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sz="3600" kern="1200" dirty="0">
                <a:solidFill>
                  <a:schemeClr val="accent1"/>
                </a:solidFill>
                <a:latin typeface="Montserrat" panose="00000500000000000000" pitchFamily="2" charset="0"/>
              </a:rPr>
              <a:t>The Prequel:</a:t>
            </a:r>
            <a:br>
              <a:rPr lang="en-US" sz="3600" kern="1200" dirty="0">
                <a:solidFill>
                  <a:schemeClr val="accent1"/>
                </a:solidFill>
                <a:latin typeface="Montserrat" panose="00000500000000000000" pitchFamily="2" charset="0"/>
              </a:rPr>
            </a:br>
            <a:r>
              <a:rPr lang="en-US" sz="3600" kern="1200" dirty="0">
                <a:solidFill>
                  <a:schemeClr val="accent1"/>
                </a:solidFill>
                <a:latin typeface="Montserrat" panose="00000500000000000000" pitchFamily="2" charset="0"/>
              </a:rPr>
              <a:t>GFE in Renaissance Art Criticism</a:t>
            </a:r>
            <a:endParaRPr lang="en-US" dirty="0">
              <a:latin typeface="Montserrat" panose="00000500000000000000" pitchFamily="2" charset="0"/>
            </a:endParaRPr>
          </a:p>
        </p:txBody>
      </p:sp>
      <p:graphicFrame>
        <p:nvGraphicFramePr>
          <p:cNvPr id="24" name="Content Placeholder 3">
            <a:extLst>
              <a:ext uri="{FF2B5EF4-FFF2-40B4-BE49-F238E27FC236}">
                <a16:creationId xmlns:a16="http://schemas.microsoft.com/office/drawing/2014/main" id="{81299D6A-7415-9D17-BAD4-9B02AFF2E5C9}"/>
              </a:ext>
            </a:extLst>
          </p:cNvPr>
          <p:cNvGraphicFramePr>
            <a:graphicFrameLocks noGrp="1"/>
          </p:cNvGraphicFramePr>
          <p:nvPr>
            <p:ph sz="half" idx="2"/>
            <p:extLst>
              <p:ext uri="{D42A27DB-BD31-4B8C-83A1-F6EECF244321}">
                <p14:modId xmlns:p14="http://schemas.microsoft.com/office/powerpoint/2010/main" val="3549405604"/>
              </p:ext>
            </p:extLst>
          </p:nvPr>
        </p:nvGraphicFramePr>
        <p:xfrm>
          <a:off x="6007395" y="2029968"/>
          <a:ext cx="5532039" cy="399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3">
            <a:extLst>
              <a:ext uri="{FF2B5EF4-FFF2-40B4-BE49-F238E27FC236}">
                <a16:creationId xmlns:a16="http://schemas.microsoft.com/office/drawing/2014/main" id="{B28D9483-6AA9-753A-755E-F47F2D6C480C}"/>
              </a:ext>
            </a:extLst>
          </p:cNvPr>
          <p:cNvSpPr txBox="1">
            <a:spLocks/>
          </p:cNvSpPr>
          <p:nvPr/>
        </p:nvSpPr>
        <p:spPr>
          <a:xfrm>
            <a:off x="7912730" y="6024454"/>
            <a:ext cx="3779104"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(Vasari cited in Venturi, 1934/1964, p. 103)</a:t>
            </a:r>
            <a:endParaRPr kumimoji="0" lang="en-US" sz="2000" b="0" i="0" u="none" strike="noStrike" kern="1200" cap="none" spc="0" normalizeH="0" baseline="0" noProof="0" dirty="0">
              <a:ln>
                <a:noFill/>
              </a:ln>
              <a:solidFill>
                <a:prstClr val="black"/>
              </a:solidFill>
              <a:effectLst/>
              <a:uLnTx/>
              <a:uFillTx/>
              <a:latin typeface="Univers Light"/>
              <a:ea typeface="+mn-ea"/>
              <a:cs typeface="+mn-cs"/>
            </a:endParaRPr>
          </a:p>
        </p:txBody>
      </p:sp>
      <p:sp>
        <p:nvSpPr>
          <p:cNvPr id="14" name="Content Placeholder 3">
            <a:extLst>
              <a:ext uri="{FF2B5EF4-FFF2-40B4-BE49-F238E27FC236}">
                <a16:creationId xmlns:a16="http://schemas.microsoft.com/office/drawing/2014/main" id="{0BFE9695-F07B-E8A2-B786-29BD3CA465D0}"/>
              </a:ext>
            </a:extLst>
          </p:cNvPr>
          <p:cNvSpPr txBox="1">
            <a:spLocks/>
          </p:cNvSpPr>
          <p:nvPr/>
        </p:nvSpPr>
        <p:spPr>
          <a:xfrm>
            <a:off x="570707" y="5887457"/>
            <a:ext cx="5238749"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dirty="0">
                <a:solidFill>
                  <a:prstClr val="black"/>
                </a:solidFill>
                <a:latin typeface="Montserrat" panose="00000500000000000000" pitchFamily="2" charset="0"/>
                <a:ea typeface="Times New Roman" panose="02020603050405020304" pitchFamily="18" charset="0"/>
              </a:rPr>
              <a:t>“Pietà”   Sculpture by Michelangelo (1498-1499)</a:t>
            </a:r>
            <a:endPar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endParaRP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Univers Light"/>
              <a:ea typeface="+mn-ea"/>
              <a:cs typeface="+mn-cs"/>
            </a:endParaRPr>
          </a:p>
        </p:txBody>
      </p:sp>
      <p:pic>
        <p:nvPicPr>
          <p:cNvPr id="22" name="Content Placeholder 21" descr="A statue of a person holding a person with Boydell Shakespeare Gallery in the background&#10;&#10;Description automatically generated">
            <a:extLst>
              <a:ext uri="{FF2B5EF4-FFF2-40B4-BE49-F238E27FC236}">
                <a16:creationId xmlns:a16="http://schemas.microsoft.com/office/drawing/2014/main" id="{26E11299-79BB-D8BA-495E-3CC6371DBC49}"/>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549275" y="2350160"/>
            <a:ext cx="5281613" cy="3508642"/>
          </a:xfrm>
        </p:spPr>
      </p:pic>
    </p:spTree>
    <p:extLst>
      <p:ext uri="{BB962C8B-B14F-4D97-AF65-F5344CB8AC3E}">
        <p14:creationId xmlns:p14="http://schemas.microsoft.com/office/powerpoint/2010/main" val="424634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sz="3600" kern="1200" dirty="0">
                <a:solidFill>
                  <a:schemeClr val="accent1"/>
                </a:solidFill>
                <a:latin typeface="Montserrat" panose="00000500000000000000" pitchFamily="2" charset="0"/>
              </a:rPr>
              <a:t>The Prequel:</a:t>
            </a:r>
            <a:br>
              <a:rPr lang="en-US" sz="3600" kern="1200" dirty="0">
                <a:solidFill>
                  <a:schemeClr val="accent1"/>
                </a:solidFill>
                <a:latin typeface="Montserrat" panose="00000500000000000000" pitchFamily="2" charset="0"/>
              </a:rPr>
            </a:br>
            <a:r>
              <a:rPr lang="en-US" sz="3600" kern="1200" dirty="0">
                <a:solidFill>
                  <a:schemeClr val="accent1"/>
                </a:solidFill>
                <a:latin typeface="Montserrat" panose="00000500000000000000" pitchFamily="2" charset="0"/>
              </a:rPr>
              <a:t>GFE in Colonial American Education</a:t>
            </a:r>
            <a:endParaRPr lang="en-US" dirty="0">
              <a:latin typeface="Montserrat" panose="00000500000000000000" pitchFamily="2" charset="0"/>
            </a:endParaRPr>
          </a:p>
        </p:txBody>
      </p:sp>
      <p:graphicFrame>
        <p:nvGraphicFramePr>
          <p:cNvPr id="12" name="Content Placeholder 3">
            <a:extLst>
              <a:ext uri="{FF2B5EF4-FFF2-40B4-BE49-F238E27FC236}">
                <a16:creationId xmlns:a16="http://schemas.microsoft.com/office/drawing/2014/main" id="{8A0379CD-674C-1305-0181-6A63654AA5FF}"/>
              </a:ext>
            </a:extLst>
          </p:cNvPr>
          <p:cNvGraphicFramePr>
            <a:graphicFrameLocks noGrp="1"/>
          </p:cNvGraphicFramePr>
          <p:nvPr>
            <p:ph sz="half" idx="2"/>
            <p:extLst>
              <p:ext uri="{D42A27DB-BD31-4B8C-83A1-F6EECF244321}">
                <p14:modId xmlns:p14="http://schemas.microsoft.com/office/powerpoint/2010/main" val="4246381693"/>
              </p:ext>
            </p:extLst>
          </p:nvPr>
        </p:nvGraphicFramePr>
        <p:xfrm>
          <a:off x="5964865" y="2029968"/>
          <a:ext cx="5574569" cy="4148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3">
            <a:extLst>
              <a:ext uri="{FF2B5EF4-FFF2-40B4-BE49-F238E27FC236}">
                <a16:creationId xmlns:a16="http://schemas.microsoft.com/office/drawing/2014/main" id="{B28D9483-6AA9-753A-755E-F47F2D6C480C}"/>
              </a:ext>
            </a:extLst>
          </p:cNvPr>
          <p:cNvSpPr txBox="1">
            <a:spLocks/>
          </p:cNvSpPr>
          <p:nvPr/>
        </p:nvSpPr>
        <p:spPr>
          <a:xfrm>
            <a:off x="9723422" y="5843693"/>
            <a:ext cx="1968412"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(Marzano et al., 2011)</a:t>
            </a:r>
          </a:p>
        </p:txBody>
      </p:sp>
      <p:pic>
        <p:nvPicPr>
          <p:cNvPr id="9" name="Content Placeholder 8" descr="A drawing of people riding horses in a field">
            <a:extLst>
              <a:ext uri="{FF2B5EF4-FFF2-40B4-BE49-F238E27FC236}">
                <a16:creationId xmlns:a16="http://schemas.microsoft.com/office/drawing/2014/main" id="{07F91D4E-2313-3D26-3E3B-3426B6DF894E}"/>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549276" y="2363715"/>
            <a:ext cx="5027568" cy="3314071"/>
          </a:xfrm>
        </p:spPr>
      </p:pic>
      <p:sp>
        <p:nvSpPr>
          <p:cNvPr id="10" name="Content Placeholder 3">
            <a:extLst>
              <a:ext uri="{FF2B5EF4-FFF2-40B4-BE49-F238E27FC236}">
                <a16:creationId xmlns:a16="http://schemas.microsoft.com/office/drawing/2014/main" id="{8F6132D4-68CD-9113-DA9E-DF7137F3B6FF}"/>
              </a:ext>
            </a:extLst>
          </p:cNvPr>
          <p:cNvSpPr txBox="1">
            <a:spLocks/>
          </p:cNvSpPr>
          <p:nvPr/>
        </p:nvSpPr>
        <p:spPr>
          <a:xfrm>
            <a:off x="9730974" y="3665579"/>
            <a:ext cx="1968412"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(Tracy, 1995)</a:t>
            </a:r>
          </a:p>
        </p:txBody>
      </p:sp>
    </p:spTree>
    <p:extLst>
      <p:ext uri="{BB962C8B-B14F-4D97-AF65-F5344CB8AC3E}">
        <p14:creationId xmlns:p14="http://schemas.microsoft.com/office/powerpoint/2010/main" val="314473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15BD-E96F-B4FE-304A-3E75FD45297C}"/>
              </a:ext>
            </a:extLst>
          </p:cNvPr>
          <p:cNvSpPr>
            <a:spLocks noGrp="1"/>
          </p:cNvSpPr>
          <p:nvPr>
            <p:ph type="title"/>
          </p:nvPr>
        </p:nvSpPr>
        <p:spPr/>
        <p:txBody>
          <a:bodyPr/>
          <a:lstStyle/>
          <a:p>
            <a:r>
              <a:rPr lang="en-US" sz="3600" kern="1200" dirty="0">
                <a:solidFill>
                  <a:schemeClr val="accent1"/>
                </a:solidFill>
                <a:latin typeface="Montserrat" panose="00000500000000000000" pitchFamily="2" charset="0"/>
              </a:rPr>
              <a:t>The Prequel:</a:t>
            </a:r>
            <a:br>
              <a:rPr lang="en-US" sz="3600" kern="1200" dirty="0">
                <a:solidFill>
                  <a:schemeClr val="accent1"/>
                </a:solidFill>
                <a:latin typeface="Montserrat" panose="00000500000000000000" pitchFamily="2" charset="0"/>
              </a:rPr>
            </a:br>
            <a:r>
              <a:rPr lang="en-US" sz="3600" kern="1200" dirty="0">
                <a:solidFill>
                  <a:schemeClr val="accent1"/>
                </a:solidFill>
                <a:latin typeface="Montserrat" panose="00000500000000000000" pitchFamily="2" charset="0"/>
              </a:rPr>
              <a:t>GFE in </a:t>
            </a:r>
            <a:r>
              <a:rPr lang="en-US" dirty="0">
                <a:latin typeface="Montserrat" panose="00000500000000000000" pitchFamily="2" charset="0"/>
              </a:rPr>
              <a:t>Product Evaluation</a:t>
            </a:r>
          </a:p>
        </p:txBody>
      </p:sp>
      <p:sp>
        <p:nvSpPr>
          <p:cNvPr id="6" name="Content Placeholder 3">
            <a:extLst>
              <a:ext uri="{FF2B5EF4-FFF2-40B4-BE49-F238E27FC236}">
                <a16:creationId xmlns:a16="http://schemas.microsoft.com/office/drawing/2014/main" id="{B28D9483-6AA9-753A-755E-F47F2D6C480C}"/>
              </a:ext>
            </a:extLst>
          </p:cNvPr>
          <p:cNvSpPr txBox="1">
            <a:spLocks/>
          </p:cNvSpPr>
          <p:nvPr/>
        </p:nvSpPr>
        <p:spPr>
          <a:xfrm>
            <a:off x="10284736" y="6024454"/>
            <a:ext cx="1407097" cy="30605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rPr>
              <a:t>(Scriven, 1991)</a:t>
            </a:r>
          </a:p>
        </p:txBody>
      </p:sp>
      <p:pic>
        <p:nvPicPr>
          <p:cNvPr id="8" name="Content Placeholder 7" descr="A newspaper with a picture of lungs">
            <a:extLst>
              <a:ext uri="{FF2B5EF4-FFF2-40B4-BE49-F238E27FC236}">
                <a16:creationId xmlns:a16="http://schemas.microsoft.com/office/drawing/2014/main" id="{155BD881-D44B-CA29-844B-075EB82E00E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836566">
            <a:off x="549275" y="2607299"/>
            <a:ext cx="5674862" cy="2979302"/>
          </a:xfrm>
        </p:spPr>
      </p:pic>
      <p:grpSp>
        <p:nvGrpSpPr>
          <p:cNvPr id="3" name="Group 2">
            <a:extLst>
              <a:ext uri="{FF2B5EF4-FFF2-40B4-BE49-F238E27FC236}">
                <a16:creationId xmlns:a16="http://schemas.microsoft.com/office/drawing/2014/main" id="{B2E01435-0511-9BAA-8106-B5A585867B80}"/>
              </a:ext>
            </a:extLst>
          </p:cNvPr>
          <p:cNvGrpSpPr/>
          <p:nvPr/>
        </p:nvGrpSpPr>
        <p:grpSpPr>
          <a:xfrm>
            <a:off x="6224137" y="1984301"/>
            <a:ext cx="5320161" cy="3834634"/>
            <a:chOff x="0" y="193878"/>
            <a:chExt cx="5281505" cy="638820"/>
          </a:xfrm>
        </p:grpSpPr>
        <p:sp>
          <p:nvSpPr>
            <p:cNvPr id="5" name="Rectangle: Rounded Corners 4">
              <a:extLst>
                <a:ext uri="{FF2B5EF4-FFF2-40B4-BE49-F238E27FC236}">
                  <a16:creationId xmlns:a16="http://schemas.microsoft.com/office/drawing/2014/main" id="{313B062B-AA30-5A57-C7EC-8B54564CE91D}"/>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a:p>
          </p:txBody>
        </p:sp>
        <p:sp>
          <p:nvSpPr>
            <p:cNvPr id="7" name="Rectangle: Rounded Corners 4">
              <a:extLst>
                <a:ext uri="{FF2B5EF4-FFF2-40B4-BE49-F238E27FC236}">
                  <a16:creationId xmlns:a16="http://schemas.microsoft.com/office/drawing/2014/main" id="{6DC338A1-B1E9-B65A-857D-F9E1C0A44E7C}"/>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indent="0" algn="ctr">
                <a:buNone/>
              </a:pPr>
              <a:r>
                <a:rPr lang="en-US" sz="2800" dirty="0">
                  <a:latin typeface="Montserrat" panose="00000500000000000000" pitchFamily="2" charset="0"/>
                </a:rPr>
                <a:t>The Consumers Union’s evaluations exemplify GFE with a long history of combining quantitative data collection methods with a goal-free approach. </a:t>
              </a:r>
            </a:p>
          </p:txBody>
        </p:sp>
      </p:grpSp>
    </p:spTree>
    <p:extLst>
      <p:ext uri="{BB962C8B-B14F-4D97-AF65-F5344CB8AC3E}">
        <p14:creationId xmlns:p14="http://schemas.microsoft.com/office/powerpoint/2010/main" val="960035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document with text on it&#10;&#10;Description automatically generated">
            <a:extLst>
              <a:ext uri="{FF2B5EF4-FFF2-40B4-BE49-F238E27FC236}">
                <a16:creationId xmlns:a16="http://schemas.microsoft.com/office/drawing/2014/main" id="{14056F53-A1F3-AA0C-A88B-65BF0BC6B6B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7352" t="42782" r="10405" b="16093"/>
          <a:stretch/>
        </p:blipFill>
        <p:spPr>
          <a:xfrm>
            <a:off x="5412858" y="1785289"/>
            <a:ext cx="6256538" cy="4466656"/>
          </a:xfrm>
        </p:spPr>
      </p:pic>
      <p:sp>
        <p:nvSpPr>
          <p:cNvPr id="2" name="Title 1">
            <a:extLst>
              <a:ext uri="{FF2B5EF4-FFF2-40B4-BE49-F238E27FC236}">
                <a16:creationId xmlns:a16="http://schemas.microsoft.com/office/drawing/2014/main" id="{B295BA65-137B-6BBA-6900-27BC91A7BAA6}"/>
              </a:ext>
            </a:extLst>
          </p:cNvPr>
          <p:cNvSpPr>
            <a:spLocks noGrp="1"/>
          </p:cNvSpPr>
          <p:nvPr>
            <p:ph type="title"/>
          </p:nvPr>
        </p:nvSpPr>
        <p:spPr/>
        <p:txBody>
          <a:bodyPr/>
          <a:lstStyle/>
          <a:p>
            <a:r>
              <a:rPr lang="en-US" dirty="0">
                <a:latin typeface="Montserrat" panose="00000500000000000000" pitchFamily="2" charset="0"/>
              </a:rPr>
              <a:t>Episode 2: Goal-Free Evaluation</a:t>
            </a:r>
            <a:br>
              <a:rPr lang="en-US" dirty="0">
                <a:latin typeface="Montserrat" panose="00000500000000000000" pitchFamily="2" charset="0"/>
              </a:rPr>
            </a:br>
            <a:r>
              <a:rPr lang="en-US" dirty="0">
                <a:latin typeface="Montserrat" panose="00000500000000000000" pitchFamily="2" charset="0"/>
              </a:rPr>
              <a:t>The Discovery of GFE</a:t>
            </a:r>
          </a:p>
        </p:txBody>
      </p:sp>
      <p:grpSp>
        <p:nvGrpSpPr>
          <p:cNvPr id="16" name="Group 15">
            <a:extLst>
              <a:ext uri="{FF2B5EF4-FFF2-40B4-BE49-F238E27FC236}">
                <a16:creationId xmlns:a16="http://schemas.microsoft.com/office/drawing/2014/main" id="{49AEB25C-912B-BE29-84E1-36000BD58C15}"/>
              </a:ext>
            </a:extLst>
          </p:cNvPr>
          <p:cNvGrpSpPr/>
          <p:nvPr/>
        </p:nvGrpSpPr>
        <p:grpSpPr>
          <a:xfrm>
            <a:off x="548640" y="2498651"/>
            <a:ext cx="4793382" cy="2987749"/>
            <a:chOff x="0" y="193878"/>
            <a:chExt cx="5281505" cy="638820"/>
          </a:xfrm>
        </p:grpSpPr>
        <p:sp>
          <p:nvSpPr>
            <p:cNvPr id="17" name="Rectangle: Rounded Corners 16">
              <a:extLst>
                <a:ext uri="{FF2B5EF4-FFF2-40B4-BE49-F238E27FC236}">
                  <a16:creationId xmlns:a16="http://schemas.microsoft.com/office/drawing/2014/main" id="{5D527833-DD9C-042F-19F9-4AAEE29FC154}"/>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a:latin typeface="Montserrat" panose="00000500000000000000" pitchFamily="2" charset="0"/>
              </a:endParaRPr>
            </a:p>
          </p:txBody>
        </p:sp>
        <p:sp>
          <p:nvSpPr>
            <p:cNvPr id="18" name="Rectangle: Rounded Corners 4">
              <a:extLst>
                <a:ext uri="{FF2B5EF4-FFF2-40B4-BE49-F238E27FC236}">
                  <a16:creationId xmlns:a16="http://schemas.microsoft.com/office/drawing/2014/main" id="{60356F34-127B-920E-83C7-CF19459A813F}"/>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indent="0" algn="ctr">
                <a:buNone/>
              </a:pPr>
              <a:r>
                <a:rPr lang="en-US" sz="2800" dirty="0">
                  <a:latin typeface="Montserrat" panose="00000500000000000000" pitchFamily="2" charset="0"/>
                </a:rPr>
                <a:t>“The Prose and Cons about Goal-Free Evaluation”</a:t>
              </a:r>
            </a:p>
          </p:txBody>
        </p:sp>
      </p:grpSp>
    </p:spTree>
    <p:extLst>
      <p:ext uri="{BB962C8B-B14F-4D97-AF65-F5344CB8AC3E}">
        <p14:creationId xmlns:p14="http://schemas.microsoft.com/office/powerpoint/2010/main" val="1604969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37C5BC-8B5B-AF02-E90E-5585C810A9A1}"/>
              </a:ext>
            </a:extLst>
          </p:cNvPr>
          <p:cNvSpPr>
            <a:spLocks noGrp="1"/>
          </p:cNvSpPr>
          <p:nvPr>
            <p:ph type="title"/>
          </p:nvPr>
        </p:nvSpPr>
        <p:spPr/>
        <p:txBody>
          <a:bodyPr/>
          <a:lstStyle/>
          <a:p>
            <a:r>
              <a:rPr lang="en-US" dirty="0">
                <a:latin typeface="Montserrat" panose="00000500000000000000" pitchFamily="2" charset="0"/>
              </a:rPr>
              <a:t>Goal-Free Evaluation</a:t>
            </a:r>
          </a:p>
        </p:txBody>
      </p:sp>
      <p:sp>
        <p:nvSpPr>
          <p:cNvPr id="7" name="Text Placeholder 6">
            <a:extLst>
              <a:ext uri="{FF2B5EF4-FFF2-40B4-BE49-F238E27FC236}">
                <a16:creationId xmlns:a16="http://schemas.microsoft.com/office/drawing/2014/main" id="{1E971FD3-7100-3F7A-A757-078C4C1B63A7}"/>
              </a:ext>
            </a:extLst>
          </p:cNvPr>
          <p:cNvSpPr>
            <a:spLocks noGrp="1"/>
          </p:cNvSpPr>
          <p:nvPr>
            <p:ph type="body" sz="quarter" idx="10"/>
          </p:nvPr>
        </p:nvSpPr>
        <p:spPr/>
        <p:txBody>
          <a:bodyPr/>
          <a:lstStyle/>
          <a:p>
            <a:r>
              <a:rPr lang="en-US" dirty="0">
                <a:latin typeface="Montserrat" panose="00000500000000000000" pitchFamily="2" charset="0"/>
              </a:rPr>
              <a:t>IN HISTORY</a:t>
            </a:r>
          </a:p>
        </p:txBody>
      </p:sp>
      <p:sp>
        <p:nvSpPr>
          <p:cNvPr id="8" name="Text Placeholder 7">
            <a:extLst>
              <a:ext uri="{FF2B5EF4-FFF2-40B4-BE49-F238E27FC236}">
                <a16:creationId xmlns:a16="http://schemas.microsoft.com/office/drawing/2014/main" id="{9578827A-2AC0-50AD-1823-7AC5DA2C5281}"/>
              </a:ext>
            </a:extLst>
          </p:cNvPr>
          <p:cNvSpPr>
            <a:spLocks noGrp="1"/>
          </p:cNvSpPr>
          <p:nvPr>
            <p:ph type="body" sz="quarter" idx="18"/>
          </p:nvPr>
        </p:nvSpPr>
        <p:spPr>
          <a:xfrm>
            <a:off x="437252" y="2061877"/>
            <a:ext cx="1323181" cy="413231"/>
          </a:xfrm>
        </p:spPr>
        <p:txBody>
          <a:bodyPr/>
          <a:lstStyle/>
          <a:p>
            <a:r>
              <a:rPr lang="en-US" dirty="0"/>
              <a:t>Trade &amp; Agriculture</a:t>
            </a:r>
          </a:p>
        </p:txBody>
      </p:sp>
      <p:sp>
        <p:nvSpPr>
          <p:cNvPr id="25" name="Text Placeholder 24">
            <a:extLst>
              <a:ext uri="{FF2B5EF4-FFF2-40B4-BE49-F238E27FC236}">
                <a16:creationId xmlns:a16="http://schemas.microsoft.com/office/drawing/2014/main" id="{BEEC978E-DCDE-703A-F88F-2CECFD7F8066}"/>
              </a:ext>
            </a:extLst>
          </p:cNvPr>
          <p:cNvSpPr>
            <a:spLocks noGrp="1"/>
          </p:cNvSpPr>
          <p:nvPr>
            <p:ph type="body" sz="quarter" idx="12"/>
          </p:nvPr>
        </p:nvSpPr>
        <p:spPr>
          <a:xfrm>
            <a:off x="668876" y="2514017"/>
            <a:ext cx="1474392" cy="413232"/>
          </a:xfrm>
        </p:spPr>
        <p:txBody>
          <a:bodyPr/>
          <a:lstStyle/>
          <a:p>
            <a:r>
              <a:rPr lang="en-US" sz="2000" dirty="0"/>
              <a:t>Prehistory</a:t>
            </a:r>
          </a:p>
        </p:txBody>
      </p:sp>
      <p:sp>
        <p:nvSpPr>
          <p:cNvPr id="15" name="Text Placeholder 14">
            <a:extLst>
              <a:ext uri="{FF2B5EF4-FFF2-40B4-BE49-F238E27FC236}">
                <a16:creationId xmlns:a16="http://schemas.microsoft.com/office/drawing/2014/main" id="{55CA69A2-86E8-7545-DDD7-BE388673DD80}"/>
              </a:ext>
            </a:extLst>
          </p:cNvPr>
          <p:cNvSpPr>
            <a:spLocks noGrp="1"/>
          </p:cNvSpPr>
          <p:nvPr>
            <p:ph type="body" sz="quarter" idx="25"/>
          </p:nvPr>
        </p:nvSpPr>
        <p:spPr/>
        <p:txBody>
          <a:bodyPr/>
          <a:lstStyle/>
          <a:p>
            <a:pPr lvl="0"/>
            <a:r>
              <a:rPr lang="en-US" dirty="0"/>
              <a:t>Prehistoric people used a goal-free approach in toolmaking &amp; agriculture.</a:t>
            </a:r>
          </a:p>
        </p:txBody>
      </p:sp>
      <p:sp>
        <p:nvSpPr>
          <p:cNvPr id="9" name="Text Placeholder 8">
            <a:extLst>
              <a:ext uri="{FF2B5EF4-FFF2-40B4-BE49-F238E27FC236}">
                <a16:creationId xmlns:a16="http://schemas.microsoft.com/office/drawing/2014/main" id="{9A1D88AB-2E95-DB3A-6D96-F4BE34833A20}"/>
              </a:ext>
            </a:extLst>
          </p:cNvPr>
          <p:cNvSpPr>
            <a:spLocks noGrp="1"/>
          </p:cNvSpPr>
          <p:nvPr>
            <p:ph type="body" sz="quarter" idx="19"/>
          </p:nvPr>
        </p:nvSpPr>
        <p:spPr>
          <a:xfrm>
            <a:off x="2039055" y="2690610"/>
            <a:ext cx="1551021" cy="321763"/>
          </a:xfrm>
        </p:spPr>
        <p:txBody>
          <a:bodyPr/>
          <a:lstStyle/>
          <a:p>
            <a:r>
              <a:rPr lang="en-US" dirty="0"/>
              <a:t>Ancient Greek Medicine</a:t>
            </a:r>
          </a:p>
        </p:txBody>
      </p:sp>
      <p:sp>
        <p:nvSpPr>
          <p:cNvPr id="26" name="Text Placeholder 25">
            <a:extLst>
              <a:ext uri="{FF2B5EF4-FFF2-40B4-BE49-F238E27FC236}">
                <a16:creationId xmlns:a16="http://schemas.microsoft.com/office/drawing/2014/main" id="{20254721-8E6E-9B3F-5DEE-4E7CF2C78C40}"/>
              </a:ext>
            </a:extLst>
          </p:cNvPr>
          <p:cNvSpPr>
            <a:spLocks noGrp="1"/>
          </p:cNvSpPr>
          <p:nvPr>
            <p:ph type="body" sz="quarter" idx="13"/>
          </p:nvPr>
        </p:nvSpPr>
        <p:spPr>
          <a:xfrm>
            <a:off x="2170513" y="3060957"/>
            <a:ext cx="1555734" cy="413232"/>
          </a:xfrm>
        </p:spPr>
        <p:txBody>
          <a:bodyPr/>
          <a:lstStyle/>
          <a:p>
            <a:r>
              <a:rPr lang="en-US" sz="1600" dirty="0"/>
              <a:t>C. </a:t>
            </a:r>
            <a:r>
              <a:rPr lang="en-US" dirty="0"/>
              <a:t>400 </a:t>
            </a:r>
            <a:r>
              <a:rPr lang="en-US" sz="1600" dirty="0"/>
              <a:t>BCE</a:t>
            </a:r>
          </a:p>
        </p:txBody>
      </p:sp>
      <p:sp>
        <p:nvSpPr>
          <p:cNvPr id="16" name="Text Placeholder 15">
            <a:extLst>
              <a:ext uri="{FF2B5EF4-FFF2-40B4-BE49-F238E27FC236}">
                <a16:creationId xmlns:a16="http://schemas.microsoft.com/office/drawing/2014/main" id="{0879E1FE-821A-AD98-C945-D55A7681B0D7}"/>
              </a:ext>
            </a:extLst>
          </p:cNvPr>
          <p:cNvSpPr>
            <a:spLocks noGrp="1"/>
          </p:cNvSpPr>
          <p:nvPr>
            <p:ph type="body" sz="quarter" idx="26"/>
          </p:nvPr>
        </p:nvSpPr>
        <p:spPr/>
        <p:txBody>
          <a:bodyPr/>
          <a:lstStyle/>
          <a:p>
            <a:r>
              <a:rPr lang="en-US" dirty="0"/>
              <a:t>Hippocrates of Cos used a goal-free approach in medicine.</a:t>
            </a:r>
          </a:p>
        </p:txBody>
      </p:sp>
      <p:sp>
        <p:nvSpPr>
          <p:cNvPr id="27" name="Text Placeholder 26">
            <a:extLst>
              <a:ext uri="{FF2B5EF4-FFF2-40B4-BE49-F238E27FC236}">
                <a16:creationId xmlns:a16="http://schemas.microsoft.com/office/drawing/2014/main" id="{D83888FD-84E7-6BB4-6379-F17BBF50AB98}"/>
              </a:ext>
            </a:extLst>
          </p:cNvPr>
          <p:cNvSpPr>
            <a:spLocks noGrp="1"/>
          </p:cNvSpPr>
          <p:nvPr>
            <p:ph type="body" sz="quarter" idx="14"/>
          </p:nvPr>
        </p:nvSpPr>
        <p:spPr/>
        <p:txBody>
          <a:bodyPr/>
          <a:lstStyle/>
          <a:p>
            <a:r>
              <a:rPr lang="en-US" dirty="0"/>
              <a:t>1550</a:t>
            </a:r>
          </a:p>
        </p:txBody>
      </p:sp>
      <p:sp>
        <p:nvSpPr>
          <p:cNvPr id="17" name="Text Placeholder 16">
            <a:extLst>
              <a:ext uri="{FF2B5EF4-FFF2-40B4-BE49-F238E27FC236}">
                <a16:creationId xmlns:a16="http://schemas.microsoft.com/office/drawing/2014/main" id="{67D0EFA1-7915-C623-5779-5AFA05E0E056}"/>
              </a:ext>
            </a:extLst>
          </p:cNvPr>
          <p:cNvSpPr>
            <a:spLocks noGrp="1"/>
          </p:cNvSpPr>
          <p:nvPr>
            <p:ph type="body" sz="quarter" idx="40"/>
          </p:nvPr>
        </p:nvSpPr>
        <p:spPr>
          <a:xfrm>
            <a:off x="3792457" y="2965408"/>
            <a:ext cx="1410592" cy="1228621"/>
          </a:xfrm>
        </p:spPr>
        <p:txBody>
          <a:bodyPr/>
          <a:lstStyle/>
          <a:p>
            <a:pPr lvl="0"/>
            <a:r>
              <a:rPr lang="en-US" dirty="0"/>
              <a:t>Giorgio Vasari used a goal-free approach in art criticism.</a:t>
            </a:r>
          </a:p>
        </p:txBody>
      </p:sp>
      <p:sp>
        <p:nvSpPr>
          <p:cNvPr id="11" name="Text Placeholder 10">
            <a:extLst>
              <a:ext uri="{FF2B5EF4-FFF2-40B4-BE49-F238E27FC236}">
                <a16:creationId xmlns:a16="http://schemas.microsoft.com/office/drawing/2014/main" id="{2CF8446C-8D17-D64A-B124-0067E3A1D6E8}"/>
              </a:ext>
            </a:extLst>
          </p:cNvPr>
          <p:cNvSpPr>
            <a:spLocks noGrp="1"/>
          </p:cNvSpPr>
          <p:nvPr>
            <p:ph type="body" sz="quarter" idx="21"/>
          </p:nvPr>
        </p:nvSpPr>
        <p:spPr>
          <a:xfrm>
            <a:off x="5269259" y="2521278"/>
            <a:ext cx="1573880" cy="491095"/>
          </a:xfrm>
        </p:spPr>
        <p:txBody>
          <a:bodyPr/>
          <a:lstStyle/>
          <a:p>
            <a:r>
              <a:rPr lang="en-US" dirty="0"/>
              <a:t>Colonial American Education</a:t>
            </a:r>
          </a:p>
        </p:txBody>
      </p:sp>
      <p:sp>
        <p:nvSpPr>
          <p:cNvPr id="28" name="Text Placeholder 27">
            <a:extLst>
              <a:ext uri="{FF2B5EF4-FFF2-40B4-BE49-F238E27FC236}">
                <a16:creationId xmlns:a16="http://schemas.microsoft.com/office/drawing/2014/main" id="{04CC2391-E55B-75A8-972E-0A44FD8358C9}"/>
              </a:ext>
            </a:extLst>
          </p:cNvPr>
          <p:cNvSpPr>
            <a:spLocks noGrp="1"/>
          </p:cNvSpPr>
          <p:nvPr>
            <p:ph type="body" sz="quarter" idx="15"/>
          </p:nvPr>
        </p:nvSpPr>
        <p:spPr/>
        <p:txBody>
          <a:bodyPr/>
          <a:lstStyle/>
          <a:p>
            <a:r>
              <a:rPr lang="en-US" dirty="0"/>
              <a:t>1700</a:t>
            </a:r>
            <a:r>
              <a:rPr lang="en-US" sz="1600" dirty="0"/>
              <a:t>s</a:t>
            </a:r>
          </a:p>
        </p:txBody>
      </p:sp>
      <p:sp>
        <p:nvSpPr>
          <p:cNvPr id="18" name="Text Placeholder 17">
            <a:extLst>
              <a:ext uri="{FF2B5EF4-FFF2-40B4-BE49-F238E27FC236}">
                <a16:creationId xmlns:a16="http://schemas.microsoft.com/office/drawing/2014/main" id="{0EBF56F2-6A3F-4D3E-33D9-344C4CF9C078}"/>
              </a:ext>
            </a:extLst>
          </p:cNvPr>
          <p:cNvSpPr>
            <a:spLocks noGrp="1"/>
          </p:cNvSpPr>
          <p:nvPr>
            <p:ph type="body" sz="quarter" idx="28"/>
          </p:nvPr>
        </p:nvSpPr>
        <p:spPr>
          <a:xfrm>
            <a:off x="5400612" y="3520359"/>
            <a:ext cx="1419466" cy="1228621"/>
          </a:xfrm>
        </p:spPr>
        <p:txBody>
          <a:bodyPr/>
          <a:lstStyle/>
          <a:p>
            <a:r>
              <a:rPr lang="en-US" dirty="0"/>
              <a:t>Supervisory committees used a goal-free approach in teacher &amp; school evaluation.</a:t>
            </a:r>
          </a:p>
        </p:txBody>
      </p:sp>
      <p:sp>
        <p:nvSpPr>
          <p:cNvPr id="12" name="Text Placeholder 11">
            <a:extLst>
              <a:ext uri="{FF2B5EF4-FFF2-40B4-BE49-F238E27FC236}">
                <a16:creationId xmlns:a16="http://schemas.microsoft.com/office/drawing/2014/main" id="{2CAB3495-B818-9B98-EE59-6B12233E5C93}"/>
              </a:ext>
            </a:extLst>
          </p:cNvPr>
          <p:cNvSpPr>
            <a:spLocks noGrp="1"/>
          </p:cNvSpPr>
          <p:nvPr>
            <p:ph type="body" sz="quarter" idx="22"/>
          </p:nvPr>
        </p:nvSpPr>
        <p:spPr>
          <a:xfrm>
            <a:off x="6778153" y="2061877"/>
            <a:ext cx="1323181" cy="413231"/>
          </a:xfrm>
        </p:spPr>
        <p:txBody>
          <a:bodyPr/>
          <a:lstStyle/>
          <a:p>
            <a:r>
              <a:rPr lang="en-US" dirty="0"/>
              <a:t>Product Evaluation</a:t>
            </a:r>
          </a:p>
        </p:txBody>
      </p:sp>
      <p:sp>
        <p:nvSpPr>
          <p:cNvPr id="29" name="Text Placeholder 28">
            <a:extLst>
              <a:ext uri="{FF2B5EF4-FFF2-40B4-BE49-F238E27FC236}">
                <a16:creationId xmlns:a16="http://schemas.microsoft.com/office/drawing/2014/main" id="{FF9696AA-FFAE-14CE-88E2-3797A862C14E}"/>
              </a:ext>
            </a:extLst>
          </p:cNvPr>
          <p:cNvSpPr>
            <a:spLocks noGrp="1"/>
          </p:cNvSpPr>
          <p:nvPr>
            <p:ph type="body" sz="quarter" idx="16"/>
          </p:nvPr>
        </p:nvSpPr>
        <p:spPr/>
        <p:txBody>
          <a:bodyPr/>
          <a:lstStyle/>
          <a:p>
            <a:r>
              <a:rPr lang="en-US" dirty="0"/>
              <a:t>1936</a:t>
            </a:r>
          </a:p>
        </p:txBody>
      </p:sp>
      <p:sp>
        <p:nvSpPr>
          <p:cNvPr id="19" name="Text Placeholder 18">
            <a:extLst>
              <a:ext uri="{FF2B5EF4-FFF2-40B4-BE49-F238E27FC236}">
                <a16:creationId xmlns:a16="http://schemas.microsoft.com/office/drawing/2014/main" id="{F8BFA91E-7FC3-8BB2-0920-7055691CA02E}"/>
              </a:ext>
            </a:extLst>
          </p:cNvPr>
          <p:cNvSpPr>
            <a:spLocks noGrp="1"/>
          </p:cNvSpPr>
          <p:nvPr>
            <p:ph type="body" sz="quarter" idx="29"/>
          </p:nvPr>
        </p:nvSpPr>
        <p:spPr>
          <a:xfrm>
            <a:off x="6980660" y="3060957"/>
            <a:ext cx="1465328" cy="1133072"/>
          </a:xfrm>
        </p:spPr>
        <p:txBody>
          <a:bodyPr/>
          <a:lstStyle/>
          <a:p>
            <a:r>
              <a:rPr lang="en-US" dirty="0"/>
              <a:t>Consumers Union founded &amp; uses goal-free product evaluations.</a:t>
            </a:r>
          </a:p>
        </p:txBody>
      </p:sp>
      <p:sp>
        <p:nvSpPr>
          <p:cNvPr id="13" name="Text Placeholder 12">
            <a:extLst>
              <a:ext uri="{FF2B5EF4-FFF2-40B4-BE49-F238E27FC236}">
                <a16:creationId xmlns:a16="http://schemas.microsoft.com/office/drawing/2014/main" id="{2AD50D89-2C73-B1C2-149F-847CA11CA9DE}"/>
              </a:ext>
            </a:extLst>
          </p:cNvPr>
          <p:cNvSpPr>
            <a:spLocks noGrp="1"/>
          </p:cNvSpPr>
          <p:nvPr>
            <p:ph type="body" sz="quarter" idx="23"/>
          </p:nvPr>
        </p:nvSpPr>
        <p:spPr/>
        <p:txBody>
          <a:bodyPr/>
          <a:lstStyle/>
          <a:p>
            <a:r>
              <a:rPr lang="en-US" dirty="0"/>
              <a:t>GFE’s Discovery</a:t>
            </a:r>
          </a:p>
        </p:txBody>
      </p:sp>
      <p:sp>
        <p:nvSpPr>
          <p:cNvPr id="30" name="Text Placeholder 29">
            <a:extLst>
              <a:ext uri="{FF2B5EF4-FFF2-40B4-BE49-F238E27FC236}">
                <a16:creationId xmlns:a16="http://schemas.microsoft.com/office/drawing/2014/main" id="{9D5DCE3D-230A-B448-2415-B0B27AB1A7A8}"/>
              </a:ext>
            </a:extLst>
          </p:cNvPr>
          <p:cNvSpPr>
            <a:spLocks noGrp="1"/>
          </p:cNvSpPr>
          <p:nvPr>
            <p:ph type="body" sz="quarter" idx="17"/>
          </p:nvPr>
        </p:nvSpPr>
        <p:spPr/>
        <p:txBody>
          <a:bodyPr/>
          <a:lstStyle/>
          <a:p>
            <a:r>
              <a:rPr lang="en-US" dirty="0"/>
              <a:t>1972</a:t>
            </a:r>
            <a:endParaRPr lang="en-US" sz="1600" dirty="0"/>
          </a:p>
        </p:txBody>
      </p:sp>
      <p:sp>
        <p:nvSpPr>
          <p:cNvPr id="20" name="Text Placeholder 19">
            <a:extLst>
              <a:ext uri="{FF2B5EF4-FFF2-40B4-BE49-F238E27FC236}">
                <a16:creationId xmlns:a16="http://schemas.microsoft.com/office/drawing/2014/main" id="{F997FC4B-2B1C-5B50-287E-91C6F0967A28}"/>
              </a:ext>
            </a:extLst>
          </p:cNvPr>
          <p:cNvSpPr>
            <a:spLocks noGrp="1"/>
          </p:cNvSpPr>
          <p:nvPr>
            <p:ph type="body" sz="quarter" idx="30"/>
          </p:nvPr>
        </p:nvSpPr>
        <p:spPr>
          <a:xfrm>
            <a:off x="8570245" y="3520359"/>
            <a:ext cx="1472915" cy="1228621"/>
          </a:xfrm>
        </p:spPr>
        <p:txBody>
          <a:bodyPr/>
          <a:lstStyle/>
          <a:p>
            <a:r>
              <a:rPr lang="en-US" dirty="0"/>
              <a:t>Michael Scriven publishes “Prose and Cons about Goal-Free Evaluation.”</a:t>
            </a:r>
          </a:p>
          <a:p>
            <a:endParaRPr lang="en-US" dirty="0"/>
          </a:p>
        </p:txBody>
      </p:sp>
      <p:sp>
        <p:nvSpPr>
          <p:cNvPr id="14" name="Text Placeholder 13">
            <a:extLst>
              <a:ext uri="{FF2B5EF4-FFF2-40B4-BE49-F238E27FC236}">
                <a16:creationId xmlns:a16="http://schemas.microsoft.com/office/drawing/2014/main" id="{50135635-3147-5129-2470-36E97DBE95E3}"/>
              </a:ext>
            </a:extLst>
          </p:cNvPr>
          <p:cNvSpPr>
            <a:spLocks noGrp="1"/>
          </p:cNvSpPr>
          <p:nvPr>
            <p:ph type="body" sz="quarter" idx="24"/>
          </p:nvPr>
        </p:nvSpPr>
        <p:spPr>
          <a:xfrm>
            <a:off x="9975783" y="2153345"/>
            <a:ext cx="1552723" cy="321763"/>
          </a:xfrm>
        </p:spPr>
        <p:txBody>
          <a:bodyPr/>
          <a:lstStyle/>
          <a:p>
            <a:r>
              <a:rPr lang="en-US" dirty="0"/>
              <a:t>Contemporary GFE</a:t>
            </a:r>
          </a:p>
        </p:txBody>
      </p:sp>
      <p:sp>
        <p:nvSpPr>
          <p:cNvPr id="31" name="Text Placeholder 30">
            <a:extLst>
              <a:ext uri="{FF2B5EF4-FFF2-40B4-BE49-F238E27FC236}">
                <a16:creationId xmlns:a16="http://schemas.microsoft.com/office/drawing/2014/main" id="{4A99F63A-0640-7330-4762-172C85609FC8}"/>
              </a:ext>
            </a:extLst>
          </p:cNvPr>
          <p:cNvSpPr>
            <a:spLocks noGrp="1"/>
          </p:cNvSpPr>
          <p:nvPr>
            <p:ph type="body" sz="quarter" idx="39"/>
          </p:nvPr>
        </p:nvSpPr>
        <p:spPr>
          <a:xfrm>
            <a:off x="10157729" y="2514016"/>
            <a:ext cx="1324810" cy="760811"/>
          </a:xfrm>
        </p:spPr>
        <p:txBody>
          <a:bodyPr/>
          <a:lstStyle/>
          <a:p>
            <a:r>
              <a:rPr lang="en-US" dirty="0"/>
              <a:t>1972+</a:t>
            </a:r>
          </a:p>
        </p:txBody>
      </p:sp>
      <p:sp>
        <p:nvSpPr>
          <p:cNvPr id="51" name="Text Placeholder 50">
            <a:extLst>
              <a:ext uri="{FF2B5EF4-FFF2-40B4-BE49-F238E27FC236}">
                <a16:creationId xmlns:a16="http://schemas.microsoft.com/office/drawing/2014/main" id="{BE5D3CBE-3122-4827-7ECC-6E2C654A9DF2}"/>
              </a:ext>
            </a:extLst>
          </p:cNvPr>
          <p:cNvSpPr>
            <a:spLocks noGrp="1"/>
          </p:cNvSpPr>
          <p:nvPr>
            <p:ph type="body" sz="quarter" idx="20"/>
          </p:nvPr>
        </p:nvSpPr>
        <p:spPr>
          <a:xfrm>
            <a:off x="3627577" y="2153345"/>
            <a:ext cx="1575472" cy="321763"/>
          </a:xfrm>
        </p:spPr>
        <p:txBody>
          <a:bodyPr/>
          <a:lstStyle/>
          <a:p>
            <a:r>
              <a:rPr lang="en-US" dirty="0"/>
              <a:t>Renaissance</a:t>
            </a:r>
          </a:p>
          <a:p>
            <a:r>
              <a:rPr lang="en-US" dirty="0"/>
              <a:t>Art criticism</a:t>
            </a:r>
          </a:p>
        </p:txBody>
      </p:sp>
      <p:pic>
        <p:nvPicPr>
          <p:cNvPr id="129" name="Picture Placeholder 128" descr="A close-up of a stone axe&#10;&#10;Description automatically generated">
            <a:extLst>
              <a:ext uri="{FF2B5EF4-FFF2-40B4-BE49-F238E27FC236}">
                <a16:creationId xmlns:a16="http://schemas.microsoft.com/office/drawing/2014/main" id="{3CBB406A-97C4-E434-CBE9-FA51646C0A4D}"/>
              </a:ext>
            </a:extLst>
          </p:cNvPr>
          <p:cNvPicPr>
            <a:picLocks noGrp="1" noChangeAspect="1"/>
          </p:cNvPicPr>
          <p:nvPr>
            <p:ph type="pic" sz="quarter" idx="32"/>
          </p:nvPr>
        </p:nvPicPr>
        <p:blipFill>
          <a:blip r:embed="rId3">
            <a:extLst>
              <a:ext uri="{28A0092B-C50C-407E-A947-70E740481C1C}">
                <a14:useLocalDpi xmlns:a14="http://schemas.microsoft.com/office/drawing/2010/main" val="0"/>
              </a:ext>
            </a:extLst>
          </a:blip>
          <a:srcRect l="8653" r="8653"/>
          <a:stretch>
            <a:fillRect/>
          </a:stretch>
        </p:blipFill>
        <p:spPr/>
      </p:pic>
      <p:pic>
        <p:nvPicPr>
          <p:cNvPr id="135" name="Picture Placeholder 134" descr="A profile of a person with a beard&#10;&#10;Description automatically generated">
            <a:extLst>
              <a:ext uri="{FF2B5EF4-FFF2-40B4-BE49-F238E27FC236}">
                <a16:creationId xmlns:a16="http://schemas.microsoft.com/office/drawing/2014/main" id="{D83C88D8-29A1-DE39-3285-C8943F3CC49C}"/>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16849" r="16849"/>
          <a:stretch>
            <a:fillRect/>
          </a:stretch>
        </p:blipFill>
        <p:spPr/>
      </p:pic>
      <p:pic>
        <p:nvPicPr>
          <p:cNvPr id="149" name="Picture Placeholder 148" descr="A statue of a person holding a person with Boydell Shakespeare Gallery in the background&#10;&#10;Description automatically generated">
            <a:extLst>
              <a:ext uri="{FF2B5EF4-FFF2-40B4-BE49-F238E27FC236}">
                <a16:creationId xmlns:a16="http://schemas.microsoft.com/office/drawing/2014/main" id="{121067BB-5257-A642-759B-C378500CA6BE}"/>
              </a:ext>
            </a:extLst>
          </p:cNvPr>
          <p:cNvPicPr>
            <a:picLocks noGrp="1" noChangeAspect="1"/>
          </p:cNvPicPr>
          <p:nvPr>
            <p:ph type="pic" sz="quarter" idx="35"/>
          </p:nvPr>
        </p:nvPicPr>
        <p:blipFill>
          <a:blip r:embed="rId5">
            <a:extLst>
              <a:ext uri="{28A0092B-C50C-407E-A947-70E740481C1C}">
                <a14:useLocalDpi xmlns:a14="http://schemas.microsoft.com/office/drawing/2010/main" val="0"/>
              </a:ext>
            </a:extLst>
          </a:blip>
          <a:srcRect l="29782" r="29782"/>
          <a:stretch>
            <a:fillRect/>
          </a:stretch>
        </p:blipFill>
        <p:spPr/>
      </p:pic>
      <p:pic>
        <p:nvPicPr>
          <p:cNvPr id="141" name="Picture Placeholder 140" descr="A close-up of a person&#10;&#10;Description automatically generated">
            <a:extLst>
              <a:ext uri="{FF2B5EF4-FFF2-40B4-BE49-F238E27FC236}">
                <a16:creationId xmlns:a16="http://schemas.microsoft.com/office/drawing/2014/main" id="{E87792E8-2222-DB45-7AB2-AB56698DDD33}"/>
              </a:ext>
            </a:extLst>
          </p:cNvPr>
          <p:cNvPicPr>
            <a:picLocks noGrp="1" noChangeAspect="1"/>
          </p:cNvPicPr>
          <p:nvPr>
            <p:ph type="pic" sz="quarter" idx="38"/>
          </p:nvPr>
        </p:nvPicPr>
        <p:blipFill>
          <a:blip r:embed="rId6">
            <a:extLst>
              <a:ext uri="{28A0092B-C50C-407E-A947-70E740481C1C}">
                <a14:useLocalDpi xmlns:a14="http://schemas.microsoft.com/office/drawing/2010/main" val="0"/>
              </a:ext>
            </a:extLst>
          </a:blip>
          <a:srcRect l="11002" r="11002"/>
          <a:stretch>
            <a:fillRect/>
          </a:stretch>
        </p:blipFill>
        <p:spPr/>
      </p:pic>
      <p:pic>
        <p:nvPicPr>
          <p:cNvPr id="153" name="Picture Placeholder 152" descr="A person reading a book to a group of children&#10;&#10;Description automatically generated">
            <a:extLst>
              <a:ext uri="{FF2B5EF4-FFF2-40B4-BE49-F238E27FC236}">
                <a16:creationId xmlns:a16="http://schemas.microsoft.com/office/drawing/2014/main" id="{FCB120D3-FA93-3985-50FC-61476FE2DF70}"/>
              </a:ext>
            </a:extLst>
          </p:cNvPr>
          <p:cNvPicPr>
            <a:picLocks noGrp="1" noChangeAspect="1"/>
          </p:cNvPicPr>
          <p:nvPr>
            <p:ph type="pic" sz="quarter" idx="36"/>
          </p:nvPr>
        </p:nvPicPr>
        <p:blipFill>
          <a:blip r:embed="rId7">
            <a:extLst>
              <a:ext uri="{28A0092B-C50C-407E-A947-70E740481C1C}">
                <a14:useLocalDpi xmlns:a14="http://schemas.microsoft.com/office/drawing/2010/main" val="0"/>
              </a:ext>
            </a:extLst>
          </a:blip>
          <a:srcRect l="22969" r="22969"/>
          <a:stretch>
            <a:fillRect/>
          </a:stretch>
        </p:blipFill>
        <p:spPr/>
      </p:pic>
      <p:pic>
        <p:nvPicPr>
          <p:cNvPr id="3" name="Picture Placeholder 2" descr="A pile of papers on a desk&#10;&#10;Description automatically generated">
            <a:extLst>
              <a:ext uri="{FF2B5EF4-FFF2-40B4-BE49-F238E27FC236}">
                <a16:creationId xmlns:a16="http://schemas.microsoft.com/office/drawing/2014/main" id="{F651820B-9160-FBF0-24AB-74A6EBAB883B}"/>
              </a:ext>
            </a:extLst>
          </p:cNvPr>
          <p:cNvPicPr>
            <a:picLocks noGrp="1" noChangeAspect="1"/>
          </p:cNvPicPr>
          <p:nvPr>
            <p:ph type="pic" sz="quarter" idx="33"/>
          </p:nvPr>
        </p:nvPicPr>
        <p:blipFill>
          <a:blip r:embed="rId8">
            <a:extLst>
              <a:ext uri="{28A0092B-C50C-407E-A947-70E740481C1C}">
                <a14:useLocalDpi xmlns:a14="http://schemas.microsoft.com/office/drawing/2010/main" val="0"/>
              </a:ext>
            </a:extLst>
          </a:blip>
          <a:srcRect l="32982" r="32982"/>
          <a:stretch>
            <a:fillRect/>
          </a:stretch>
        </p:blipFill>
        <p:spPr/>
      </p:pic>
      <p:sp>
        <p:nvSpPr>
          <p:cNvPr id="167" name="Picture Placeholder 166">
            <a:extLst>
              <a:ext uri="{FF2B5EF4-FFF2-40B4-BE49-F238E27FC236}">
                <a16:creationId xmlns:a16="http://schemas.microsoft.com/office/drawing/2014/main" id="{1D885969-0D07-6BF4-03A8-C3EF983DD1E3}"/>
              </a:ext>
            </a:extLst>
          </p:cNvPr>
          <p:cNvSpPr>
            <a:spLocks noGrp="1"/>
          </p:cNvSpPr>
          <p:nvPr>
            <p:ph type="pic" sz="quarter" idx="37"/>
          </p:nvPr>
        </p:nvSpPr>
        <p:spPr>
          <a:solidFill>
            <a:schemeClr val="tx1">
              <a:lumMod val="65000"/>
              <a:lumOff val="35000"/>
            </a:schemeClr>
          </a:solidFill>
        </p:spPr>
        <p:txBody>
          <a:bodyPr/>
          <a:lstStyle/>
          <a:p>
            <a:endParaRPr lang="en-US"/>
          </a:p>
        </p:txBody>
      </p:sp>
      <p:pic>
        <p:nvPicPr>
          <p:cNvPr id="1026" name="Picture 2" descr="Consumer Reports May 1936.">
            <a:extLst>
              <a:ext uri="{FF2B5EF4-FFF2-40B4-BE49-F238E27FC236}">
                <a16:creationId xmlns:a16="http://schemas.microsoft.com/office/drawing/2014/main" id="{C626BE8D-69F4-8F2F-F38F-98A8670CFB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27255" y="4586346"/>
            <a:ext cx="1512838" cy="201305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19">
            <a:extLst>
              <a:ext uri="{FF2B5EF4-FFF2-40B4-BE49-F238E27FC236}">
                <a16:creationId xmlns:a16="http://schemas.microsoft.com/office/drawing/2014/main" id="{027CAB92-0A00-5081-F718-EE42CCF8FDAA}"/>
              </a:ext>
            </a:extLst>
          </p:cNvPr>
          <p:cNvSpPr txBox="1">
            <a:spLocks/>
          </p:cNvSpPr>
          <p:nvPr/>
        </p:nvSpPr>
        <p:spPr>
          <a:xfrm>
            <a:off x="10168681" y="2981648"/>
            <a:ext cx="1472915" cy="1228621"/>
          </a:xfrm>
          <a:prstGeom prst="rect">
            <a:avLst/>
          </a:prstGeom>
        </p:spPr>
        <p:txBody>
          <a:bodyPr vert="horz" lIns="91440" tIns="0" rIns="91440" bIns="0" rtlCol="0">
            <a:noAutofit/>
          </a:bodyPr>
          <a:lstStyle>
            <a:lvl1pPr marL="0" indent="0" algn="l" defTabSz="914400" rtl="0" eaLnBrk="1" latinLnBrk="0" hangingPunct="1">
              <a:lnSpc>
                <a:spcPct val="113000"/>
              </a:lnSpc>
              <a:spcBef>
                <a:spcPts val="1000"/>
              </a:spcBef>
              <a:buFont typeface="Arial" panose="020B0604020202020204" pitchFamily="34" charset="0"/>
              <a:buNone/>
              <a:defRPr sz="1200" b="0" kern="1200" spc="0" baseline="0">
                <a:solidFill>
                  <a:schemeClr val="accent3">
                    <a:lumMod val="1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accent5"/>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5"/>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accent5"/>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Scores of scholars and practitioners use GFE.</a:t>
            </a:r>
          </a:p>
          <a:p>
            <a:endParaRPr lang="en-US" dirty="0"/>
          </a:p>
        </p:txBody>
      </p:sp>
    </p:spTree>
    <p:extLst>
      <p:ext uri="{BB962C8B-B14F-4D97-AF65-F5344CB8AC3E}">
        <p14:creationId xmlns:p14="http://schemas.microsoft.com/office/powerpoint/2010/main" val="2809248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292B-195F-D173-3DF8-C3E87ACAB622}"/>
              </a:ext>
            </a:extLst>
          </p:cNvPr>
          <p:cNvSpPr>
            <a:spLocks noGrp="1"/>
          </p:cNvSpPr>
          <p:nvPr>
            <p:ph type="title"/>
          </p:nvPr>
        </p:nvSpPr>
        <p:spPr/>
        <p:txBody>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dirty="0">
                <a:latin typeface="Montserrat" panose="00000500000000000000" pitchFamily="2" charset="0"/>
              </a:rPr>
              <a:t>Example of GFEs Conducted Around the U.S.</a:t>
            </a:r>
          </a:p>
        </p:txBody>
      </p:sp>
      <p:graphicFrame>
        <p:nvGraphicFramePr>
          <p:cNvPr id="6" name="Content Placeholder 5">
            <a:extLst>
              <a:ext uri="{FF2B5EF4-FFF2-40B4-BE49-F238E27FC236}">
                <a16:creationId xmlns:a16="http://schemas.microsoft.com/office/drawing/2014/main" id="{EDB54D77-1439-75ED-D015-57DC5DB2C6A7}"/>
              </a:ext>
            </a:extLst>
          </p:cNvPr>
          <p:cNvGraphicFramePr>
            <a:graphicFrameLocks noGrp="1"/>
          </p:cNvGraphicFramePr>
          <p:nvPr>
            <p:ph idx="1"/>
            <p:extLst>
              <p:ext uri="{D42A27DB-BD31-4B8C-83A1-F6EECF244321}">
                <p14:modId xmlns:p14="http://schemas.microsoft.com/office/powerpoint/2010/main" val="4057403412"/>
              </p:ext>
            </p:extLst>
          </p:nvPr>
        </p:nvGraphicFramePr>
        <p:xfrm>
          <a:off x="923259" y="2286001"/>
          <a:ext cx="10345481" cy="3515494"/>
        </p:xfrm>
        <a:graphic>
          <a:graphicData uri="http://schemas.openxmlformats.org/drawingml/2006/table">
            <a:tbl>
              <a:tblPr firstRow="1" firstCol="1" bandRow="1">
                <a:tableStyleId>{B301B821-A1FF-4177-AEE7-76D212191A09}</a:tableStyleId>
              </a:tblPr>
              <a:tblGrid>
                <a:gridCol w="2732569">
                  <a:extLst>
                    <a:ext uri="{9D8B030D-6E8A-4147-A177-3AD203B41FA5}">
                      <a16:colId xmlns:a16="http://schemas.microsoft.com/office/drawing/2014/main" val="413257492"/>
                    </a:ext>
                  </a:extLst>
                </a:gridCol>
                <a:gridCol w="4029739">
                  <a:extLst>
                    <a:ext uri="{9D8B030D-6E8A-4147-A177-3AD203B41FA5}">
                      <a16:colId xmlns:a16="http://schemas.microsoft.com/office/drawing/2014/main" val="593165018"/>
                    </a:ext>
                  </a:extLst>
                </a:gridCol>
                <a:gridCol w="3583173">
                  <a:extLst>
                    <a:ext uri="{9D8B030D-6E8A-4147-A177-3AD203B41FA5}">
                      <a16:colId xmlns:a16="http://schemas.microsoft.com/office/drawing/2014/main" val="1154079051"/>
                    </a:ext>
                  </a:extLst>
                </a:gridCol>
              </a:tblGrid>
              <a:tr h="347074">
                <a:tc>
                  <a:txBody>
                    <a:bodyPr/>
                    <a:lstStyle/>
                    <a:p>
                      <a:pPr marL="0" marR="0" algn="ctr">
                        <a:lnSpc>
                          <a:spcPct val="107000"/>
                        </a:lnSpc>
                        <a:spcBef>
                          <a:spcPts val="0"/>
                        </a:spcBef>
                        <a:spcAft>
                          <a:spcPts val="0"/>
                        </a:spcAft>
                      </a:pPr>
                      <a:r>
                        <a:rPr lang="en-US" sz="2200" b="1" kern="100" dirty="0">
                          <a:effectLst/>
                          <a:latin typeface="Montserrat" panose="00000500000000000000" pitchFamily="2" charset="0"/>
                        </a:rPr>
                        <a:t>State or Region</a:t>
                      </a:r>
                      <a:endParaRPr lang="en-US" sz="2200" b="1"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200" b="1" kern="100" dirty="0">
                          <a:effectLst/>
                          <a:latin typeface="Montserrat" panose="00000500000000000000" pitchFamily="2" charset="0"/>
                        </a:rPr>
                        <a:t>Initiative Type</a:t>
                      </a:r>
                      <a:endParaRPr lang="en-US" sz="2200" b="1"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200" b="1" kern="100" dirty="0">
                          <a:effectLst/>
                          <a:latin typeface="Montserrat" panose="00000500000000000000" pitchFamily="2" charset="0"/>
                        </a:rPr>
                        <a:t>Authors</a:t>
                      </a:r>
                      <a:endParaRPr lang="en-US" sz="2200" b="1"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4436494"/>
                  </a:ext>
                </a:extLst>
              </a:tr>
              <a:tr h="315517">
                <a:tc>
                  <a:txBody>
                    <a:bodyPr/>
                    <a:lstStyle/>
                    <a:p>
                      <a:pPr marL="0" marR="0">
                        <a:lnSpc>
                          <a:spcPct val="107000"/>
                        </a:lnSpc>
                        <a:spcBef>
                          <a:spcPts val="0"/>
                        </a:spcBef>
                        <a:spcAft>
                          <a:spcPts val="0"/>
                        </a:spcAft>
                      </a:pPr>
                      <a:r>
                        <a:rPr lang="en-US" sz="1800" b="0" kern="100">
                          <a:effectLst/>
                          <a:latin typeface="Montserrat" panose="00000500000000000000" pitchFamily="2" charset="0"/>
                        </a:rPr>
                        <a:t>Illinois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National school curriculum</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House (1974)</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0837220"/>
                  </a:ext>
                </a:extLst>
              </a:tr>
              <a:tr h="315517">
                <a:tc>
                  <a:txBody>
                    <a:bodyPr/>
                    <a:lstStyle/>
                    <a:p>
                      <a:pPr marL="0" marR="0">
                        <a:lnSpc>
                          <a:spcPct val="107000"/>
                        </a:lnSpc>
                        <a:spcBef>
                          <a:spcPts val="0"/>
                        </a:spcBef>
                        <a:spcAft>
                          <a:spcPts val="0"/>
                        </a:spcAft>
                      </a:pPr>
                      <a:r>
                        <a:rPr lang="es-ES" sz="1800" b="0" kern="100">
                          <a:effectLst/>
                          <a:latin typeface="Montserrat" panose="00000500000000000000" pitchFamily="2" charset="0"/>
                        </a:rPr>
                        <a:t>Minnesota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Occupational therapy education</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Welch (1978)</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134597"/>
                  </a:ext>
                </a:extLst>
              </a:tr>
              <a:tr h="315517">
                <a:tc>
                  <a:txBody>
                    <a:bodyPr/>
                    <a:lstStyle/>
                    <a:p>
                      <a:pPr marL="0" marR="0">
                        <a:lnSpc>
                          <a:spcPct val="107000"/>
                        </a:lnSpc>
                        <a:spcBef>
                          <a:spcPts val="0"/>
                        </a:spcBef>
                        <a:spcAft>
                          <a:spcPts val="0"/>
                        </a:spcAft>
                      </a:pPr>
                      <a:r>
                        <a:rPr lang="es-ES" sz="1800" b="0" kern="100">
                          <a:effectLst/>
                          <a:latin typeface="Montserrat" panose="00000500000000000000" pitchFamily="2" charset="0"/>
                        </a:rPr>
                        <a:t>New Jersey</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dirty="0" err="1">
                          <a:effectLst/>
                          <a:latin typeface="Montserrat" panose="00000500000000000000" pitchFamily="2" charset="0"/>
                        </a:rPr>
                        <a:t>Drug</a:t>
                      </a:r>
                      <a:r>
                        <a:rPr lang="es-ES" sz="1800" kern="100" dirty="0">
                          <a:effectLst/>
                          <a:latin typeface="Montserrat" panose="00000500000000000000" pitchFamily="2" charset="0"/>
                        </a:rPr>
                        <a:t> </a:t>
                      </a:r>
                      <a:r>
                        <a:rPr lang="es-ES" sz="1800" kern="100" dirty="0" err="1">
                          <a:effectLst/>
                          <a:latin typeface="Montserrat" panose="00000500000000000000" pitchFamily="2" charset="0"/>
                        </a:rPr>
                        <a:t>prevention</a:t>
                      </a:r>
                      <a:r>
                        <a:rPr lang="es-ES" sz="1800" kern="100" dirty="0">
                          <a:effectLst/>
                          <a:latin typeface="Montserrat" panose="00000500000000000000" pitchFamily="2" charset="0"/>
                        </a:rPr>
                        <a:t> </a:t>
                      </a:r>
                      <a:r>
                        <a:rPr lang="es-ES" sz="1800" kern="100" dirty="0" err="1">
                          <a:effectLst/>
                          <a:latin typeface="Montserrat" panose="00000500000000000000" pitchFamily="2" charset="0"/>
                        </a:rPr>
                        <a:t>program</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Bry (1979)</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3650436"/>
                  </a:ext>
                </a:extLst>
              </a:tr>
              <a:tr h="315517">
                <a:tc>
                  <a:txBody>
                    <a:bodyPr/>
                    <a:lstStyle/>
                    <a:p>
                      <a:pPr marL="0" marR="0">
                        <a:lnSpc>
                          <a:spcPct val="107000"/>
                        </a:lnSpc>
                        <a:spcBef>
                          <a:spcPts val="0"/>
                        </a:spcBef>
                        <a:spcAft>
                          <a:spcPts val="0"/>
                        </a:spcAft>
                      </a:pPr>
                      <a:r>
                        <a:rPr lang="es-ES" sz="1800" b="0" kern="100">
                          <a:effectLst/>
                          <a:latin typeface="Montserrat" panose="00000500000000000000" pitchFamily="2" charset="0"/>
                        </a:rPr>
                        <a:t>Indiana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Media</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Thiagarajan (1975)</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0641370"/>
                  </a:ext>
                </a:extLst>
              </a:tr>
              <a:tr h="644284">
                <a:tc>
                  <a:txBody>
                    <a:bodyPr/>
                    <a:lstStyle/>
                    <a:p>
                      <a:pPr marL="0" marR="0">
                        <a:lnSpc>
                          <a:spcPct val="107000"/>
                        </a:lnSpc>
                        <a:spcBef>
                          <a:spcPts val="0"/>
                        </a:spcBef>
                        <a:spcAft>
                          <a:spcPts val="0"/>
                        </a:spcAft>
                      </a:pPr>
                      <a:r>
                        <a:rPr lang="en-US" sz="1800" b="0" kern="100">
                          <a:effectLst/>
                          <a:latin typeface="Montserrat" panose="00000500000000000000" pitchFamily="2" charset="0"/>
                        </a:rPr>
                        <a:t>Hawaii</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Self-help housing project</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ES" sz="1800" kern="100">
                          <a:effectLst/>
                          <a:latin typeface="Montserrat" panose="00000500000000000000" pitchFamily="2" charset="0"/>
                        </a:rPr>
                        <a:t>Matsunaga &amp; Enos (1997)</a:t>
                      </a:r>
                      <a:endParaRPr lang="en-US" sz="1800" kern="100">
                        <a:effectLst/>
                        <a:latin typeface="Montserrat" panose="00000500000000000000" pitchFamily="2" charset="0"/>
                      </a:endParaRPr>
                    </a:p>
                    <a:p>
                      <a:pPr marL="0" marR="0">
                        <a:lnSpc>
                          <a:spcPct val="107000"/>
                        </a:lnSpc>
                        <a:spcBef>
                          <a:spcPts val="0"/>
                        </a:spcBef>
                        <a:spcAft>
                          <a:spcPts val="0"/>
                        </a:spcAft>
                      </a:pPr>
                      <a:r>
                        <a:rPr lang="es-ES" sz="1800" kern="100">
                          <a:effectLst/>
                          <a:latin typeface="Montserrat" panose="00000500000000000000" pitchFamily="2" charset="0"/>
                        </a:rPr>
                        <a:t>Stufflebeam et al. 2002)</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4274976"/>
                  </a:ext>
                </a:extLst>
              </a:tr>
              <a:tr h="315517">
                <a:tc>
                  <a:txBody>
                    <a:bodyPr/>
                    <a:lstStyle/>
                    <a:p>
                      <a:pPr marL="0" marR="0">
                        <a:lnSpc>
                          <a:spcPct val="107000"/>
                        </a:lnSpc>
                        <a:spcBef>
                          <a:spcPts val="0"/>
                        </a:spcBef>
                        <a:spcAft>
                          <a:spcPts val="0"/>
                        </a:spcAft>
                      </a:pPr>
                      <a:r>
                        <a:rPr lang="en-US" sz="1800" b="0" kern="100">
                          <a:effectLst/>
                          <a:latin typeface="Montserrat" panose="00000500000000000000" pitchFamily="2" charset="0"/>
                        </a:rPr>
                        <a:t>New England</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Family daycare training</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Manfredi (2003)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4427380"/>
                  </a:ext>
                </a:extLst>
              </a:tr>
              <a:tr h="315517">
                <a:tc>
                  <a:txBody>
                    <a:bodyPr/>
                    <a:lstStyle/>
                    <a:p>
                      <a:pPr marL="0" marR="0">
                        <a:lnSpc>
                          <a:spcPct val="107000"/>
                        </a:lnSpc>
                        <a:spcBef>
                          <a:spcPts val="0"/>
                        </a:spcBef>
                        <a:spcAft>
                          <a:spcPts val="0"/>
                        </a:spcAft>
                      </a:pPr>
                      <a:r>
                        <a:rPr lang="en-US" sz="1800" b="0" kern="100">
                          <a:effectLst/>
                          <a:latin typeface="Montserrat" panose="00000500000000000000" pitchFamily="2" charset="0"/>
                        </a:rPr>
                        <a:t>Louisiana &amp; Texas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Hurricane disaster relief</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Belanger (2006)</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4912006"/>
                  </a:ext>
                </a:extLst>
              </a:tr>
              <a:tr h="315517">
                <a:tc>
                  <a:txBody>
                    <a:bodyPr/>
                    <a:lstStyle/>
                    <a:p>
                      <a:pPr marL="0" marR="0">
                        <a:lnSpc>
                          <a:spcPct val="107000"/>
                        </a:lnSpc>
                        <a:spcBef>
                          <a:spcPts val="0"/>
                        </a:spcBef>
                        <a:spcAft>
                          <a:spcPts val="0"/>
                        </a:spcAft>
                      </a:pPr>
                      <a:r>
                        <a:rPr lang="en-US" sz="1800" b="0" kern="100">
                          <a:effectLst/>
                          <a:latin typeface="Montserrat" panose="00000500000000000000" pitchFamily="2" charset="0"/>
                        </a:rPr>
                        <a:t>Michigan</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Welfare-to-work program</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Berkshire et al. (2009)</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1845896"/>
                  </a:ext>
                </a:extLst>
              </a:tr>
              <a:tr h="315517">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Kentucky</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U.S. history instruction</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Mueller &amp; Colley (2015)</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0003455"/>
                  </a:ext>
                </a:extLst>
              </a:tr>
            </a:tbl>
          </a:graphicData>
        </a:graphic>
      </p:graphicFrame>
    </p:spTree>
    <p:extLst>
      <p:ext uri="{BB962C8B-B14F-4D97-AF65-F5344CB8AC3E}">
        <p14:creationId xmlns:p14="http://schemas.microsoft.com/office/powerpoint/2010/main" val="337260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292B-195F-D173-3DF8-C3E87ACAB622}"/>
              </a:ext>
            </a:extLst>
          </p:cNvPr>
          <p:cNvSpPr>
            <a:spLocks noGrp="1"/>
          </p:cNvSpPr>
          <p:nvPr>
            <p:ph type="title"/>
          </p:nvPr>
        </p:nvSpPr>
        <p:spPr/>
        <p:txBody>
          <a:bodyPr>
            <a:normAutofit fontScale="90000"/>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dirty="0">
                <a:latin typeface="Montserrat" panose="00000500000000000000" pitchFamily="2" charset="0"/>
              </a:rPr>
              <a:t>Example of GFEs Conducted Around the World</a:t>
            </a:r>
          </a:p>
        </p:txBody>
      </p:sp>
      <p:graphicFrame>
        <p:nvGraphicFramePr>
          <p:cNvPr id="4" name="Content Placeholder 3">
            <a:extLst>
              <a:ext uri="{FF2B5EF4-FFF2-40B4-BE49-F238E27FC236}">
                <a16:creationId xmlns:a16="http://schemas.microsoft.com/office/drawing/2014/main" id="{D00CD85C-6B14-44BA-B1B7-B2546F99C650}"/>
              </a:ext>
            </a:extLst>
          </p:cNvPr>
          <p:cNvGraphicFramePr>
            <a:graphicFrameLocks noGrp="1"/>
          </p:cNvGraphicFramePr>
          <p:nvPr>
            <p:ph idx="1"/>
            <p:extLst>
              <p:ext uri="{D42A27DB-BD31-4B8C-83A1-F6EECF244321}">
                <p14:modId xmlns:p14="http://schemas.microsoft.com/office/powerpoint/2010/main" val="2346184794"/>
              </p:ext>
            </p:extLst>
          </p:nvPr>
        </p:nvGraphicFramePr>
        <p:xfrm>
          <a:off x="598170" y="2124032"/>
          <a:ext cx="10995659" cy="3928169"/>
        </p:xfrm>
        <a:graphic>
          <a:graphicData uri="http://schemas.openxmlformats.org/drawingml/2006/table">
            <a:tbl>
              <a:tblPr firstRow="1" firstCol="1" bandRow="1">
                <a:tableStyleId>{B301B821-A1FF-4177-AEE7-76D212191A09}</a:tableStyleId>
              </a:tblPr>
              <a:tblGrid>
                <a:gridCol w="3289714">
                  <a:extLst>
                    <a:ext uri="{9D8B030D-6E8A-4147-A177-3AD203B41FA5}">
                      <a16:colId xmlns:a16="http://schemas.microsoft.com/office/drawing/2014/main" val="2418728977"/>
                    </a:ext>
                  </a:extLst>
                </a:gridCol>
                <a:gridCol w="3880884">
                  <a:extLst>
                    <a:ext uri="{9D8B030D-6E8A-4147-A177-3AD203B41FA5}">
                      <a16:colId xmlns:a16="http://schemas.microsoft.com/office/drawing/2014/main" val="44929042"/>
                    </a:ext>
                  </a:extLst>
                </a:gridCol>
                <a:gridCol w="3825061">
                  <a:extLst>
                    <a:ext uri="{9D8B030D-6E8A-4147-A177-3AD203B41FA5}">
                      <a16:colId xmlns:a16="http://schemas.microsoft.com/office/drawing/2014/main" val="1309978583"/>
                    </a:ext>
                  </a:extLst>
                </a:gridCol>
              </a:tblGrid>
              <a:tr h="306669">
                <a:tc>
                  <a:txBody>
                    <a:bodyPr/>
                    <a:lstStyle/>
                    <a:p>
                      <a:pPr marL="0" marR="0" algn="ctr">
                        <a:lnSpc>
                          <a:spcPct val="107000"/>
                        </a:lnSpc>
                        <a:spcBef>
                          <a:spcPts val="0"/>
                        </a:spcBef>
                        <a:spcAft>
                          <a:spcPts val="0"/>
                        </a:spcAft>
                      </a:pPr>
                      <a:r>
                        <a:rPr lang="en-US" sz="2200" kern="100" dirty="0">
                          <a:effectLst/>
                          <a:latin typeface="Montserrat" panose="00000500000000000000" pitchFamily="2" charset="0"/>
                        </a:rPr>
                        <a:t>Country or Region</a:t>
                      </a:r>
                      <a:endParaRPr lang="en-US" sz="22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200" kern="100" dirty="0">
                          <a:effectLst/>
                          <a:latin typeface="Montserrat" panose="00000500000000000000" pitchFamily="2" charset="0"/>
                        </a:rPr>
                        <a:t>Initiative Type</a:t>
                      </a:r>
                      <a:endParaRPr lang="en-US" sz="22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200" kern="100" dirty="0">
                          <a:effectLst/>
                          <a:latin typeface="Montserrat" panose="00000500000000000000" pitchFamily="2" charset="0"/>
                        </a:rPr>
                        <a:t>Authors</a:t>
                      </a:r>
                      <a:endParaRPr lang="en-US" sz="22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0641330"/>
                  </a:ext>
                </a:extLst>
              </a:tr>
              <a:tr h="306669">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United Kingdom</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Innovation training</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James &amp; </a:t>
                      </a:r>
                      <a:r>
                        <a:rPr lang="en-US" sz="1800" kern="100" dirty="0" err="1">
                          <a:effectLst/>
                          <a:latin typeface="Montserrat" panose="00000500000000000000" pitchFamily="2" charset="0"/>
                        </a:rPr>
                        <a:t>Roffe</a:t>
                      </a:r>
                      <a:r>
                        <a:rPr lang="en-US" sz="1800" kern="100" dirty="0">
                          <a:effectLst/>
                          <a:latin typeface="Montserrat" panose="00000500000000000000" pitchFamily="2" charset="0"/>
                        </a:rPr>
                        <a:t> (2000)</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52931335"/>
                  </a:ext>
                </a:extLst>
              </a:tr>
              <a:tr h="306669">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Bangladesh</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Social development</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Dart &amp; Davies (2003)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9384728"/>
                  </a:ext>
                </a:extLst>
              </a:tr>
              <a:tr h="306669">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Sweden</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Information systems</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Cronholm &amp; Goldkuhl (2003)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20569582"/>
                  </a:ext>
                </a:extLst>
              </a:tr>
              <a:tr h="306669">
                <a:tc>
                  <a:txBody>
                    <a:bodyPr/>
                    <a:lstStyle/>
                    <a:p>
                      <a:pPr marL="0" marR="0">
                        <a:lnSpc>
                          <a:spcPct val="107000"/>
                        </a:lnSpc>
                        <a:spcBef>
                          <a:spcPts val="0"/>
                        </a:spcBef>
                        <a:spcAft>
                          <a:spcPts val="0"/>
                        </a:spcAft>
                      </a:pPr>
                      <a:r>
                        <a:rPr lang="en-US" sz="1800" b="0" kern="100">
                          <a:effectLst/>
                          <a:latin typeface="Montserrat" panose="00000500000000000000" pitchFamily="2" charset="0"/>
                        </a:rPr>
                        <a:t>Denmark</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Corporate knowledge transfer</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Hellström &amp; Jacob (2003)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3902041"/>
                  </a:ext>
                </a:extLst>
              </a:tr>
              <a:tr h="150186">
                <a:tc>
                  <a:txBody>
                    <a:bodyPr/>
                    <a:lstStyle/>
                    <a:p>
                      <a:pPr marL="0" marR="0">
                        <a:lnSpc>
                          <a:spcPct val="107000"/>
                        </a:lnSpc>
                        <a:spcBef>
                          <a:spcPts val="0"/>
                        </a:spcBef>
                        <a:spcAft>
                          <a:spcPts val="0"/>
                        </a:spcAft>
                      </a:pPr>
                      <a:r>
                        <a:rPr lang="en-US" sz="1800" b="0" kern="100">
                          <a:effectLst/>
                          <a:latin typeface="Montserrat" panose="00000500000000000000" pitchFamily="2" charset="0"/>
                        </a:rPr>
                        <a:t>Ghana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Rural development</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Dietz et al. (2013)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0869189"/>
                  </a:ext>
                </a:extLst>
              </a:tr>
              <a:tr h="306669">
                <a:tc>
                  <a:txBody>
                    <a:bodyPr/>
                    <a:lstStyle/>
                    <a:p>
                      <a:pPr marL="0" marR="0">
                        <a:lnSpc>
                          <a:spcPct val="107000"/>
                        </a:lnSpc>
                        <a:spcBef>
                          <a:spcPts val="0"/>
                        </a:spcBef>
                        <a:spcAft>
                          <a:spcPts val="0"/>
                        </a:spcAft>
                      </a:pPr>
                      <a:r>
                        <a:rPr lang="en-US" sz="1800" b="0" kern="100">
                          <a:effectLst/>
                          <a:latin typeface="Montserrat" panose="00000500000000000000" pitchFamily="2" charset="0"/>
                        </a:rPr>
                        <a:t>Bosnia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Solid waste management</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World Bank (2014)</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9981273"/>
                  </a:ext>
                </a:extLst>
              </a:tr>
              <a:tr h="306669">
                <a:tc>
                  <a:txBody>
                    <a:bodyPr/>
                    <a:lstStyle/>
                    <a:p>
                      <a:pPr marL="0" marR="0">
                        <a:lnSpc>
                          <a:spcPct val="107000"/>
                        </a:lnSpc>
                        <a:spcBef>
                          <a:spcPts val="0"/>
                        </a:spcBef>
                        <a:spcAft>
                          <a:spcPts val="0"/>
                        </a:spcAft>
                      </a:pPr>
                      <a:r>
                        <a:rPr lang="en-US" sz="1800" b="0" kern="100">
                          <a:effectLst/>
                          <a:latin typeface="Montserrat" panose="00000500000000000000" pitchFamily="2" charset="0"/>
                        </a:rPr>
                        <a:t>Rep. of Georgia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Curriculum development</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Pipia (2014)</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21822610"/>
                  </a:ext>
                </a:extLst>
              </a:tr>
              <a:tr h="264148">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Democratic Rep. of Congo</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Peacebuilding</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Brusset et al. (2016)</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0258132"/>
                  </a:ext>
                </a:extLst>
              </a:tr>
              <a:tr h="306669">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England</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National youth forum</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Whiting &amp; Roberts (2016)</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6091384"/>
                  </a:ext>
                </a:extLst>
              </a:tr>
              <a:tr h="306669">
                <a:tc>
                  <a:txBody>
                    <a:bodyPr/>
                    <a:lstStyle/>
                    <a:p>
                      <a:pPr marL="0" marR="0">
                        <a:lnSpc>
                          <a:spcPct val="107000"/>
                        </a:lnSpc>
                        <a:spcBef>
                          <a:spcPts val="0"/>
                        </a:spcBef>
                        <a:spcAft>
                          <a:spcPts val="0"/>
                        </a:spcAft>
                      </a:pPr>
                      <a:r>
                        <a:rPr lang="en-US" sz="1800" b="0" kern="100">
                          <a:effectLst/>
                          <a:latin typeface="Montserrat" panose="00000500000000000000" pitchFamily="2" charset="0"/>
                        </a:rPr>
                        <a:t>Malawi &amp; Ethiopia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Food and income security</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Copestake et al. (2018)</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8972355"/>
                  </a:ext>
                </a:extLst>
              </a:tr>
              <a:tr h="150186">
                <a:tc>
                  <a:txBody>
                    <a:bodyPr/>
                    <a:lstStyle/>
                    <a:p>
                      <a:pPr marL="0" marR="0">
                        <a:lnSpc>
                          <a:spcPct val="107000"/>
                        </a:lnSpc>
                        <a:spcBef>
                          <a:spcPts val="0"/>
                        </a:spcBef>
                        <a:spcAft>
                          <a:spcPts val="0"/>
                        </a:spcAft>
                      </a:pPr>
                      <a:r>
                        <a:rPr lang="en-US" sz="1800" b="0" kern="100">
                          <a:effectLst/>
                          <a:latin typeface="Montserrat" panose="00000500000000000000" pitchFamily="2" charset="0"/>
                        </a:rPr>
                        <a:t>Indonesia</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Character education</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a:effectLst/>
                          <a:latin typeface="Montserrat" panose="00000500000000000000" pitchFamily="2" charset="0"/>
                        </a:rPr>
                        <a:t>Zurqoni et al. (2018)</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7147401"/>
                  </a:ext>
                </a:extLst>
              </a:tr>
              <a:tr h="306669">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Indonesia</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Beauty training</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kern="100" dirty="0" err="1">
                          <a:effectLst/>
                          <a:latin typeface="Montserrat" panose="00000500000000000000" pitchFamily="2" charset="0"/>
                        </a:rPr>
                        <a:t>Martalena</a:t>
                      </a:r>
                      <a:r>
                        <a:rPr lang="en-US" sz="1800" kern="100" dirty="0">
                          <a:effectLst/>
                          <a:latin typeface="Montserrat" panose="00000500000000000000" pitchFamily="2" charset="0"/>
                        </a:rPr>
                        <a:t> et al. (2019)</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0672241"/>
                  </a:ext>
                </a:extLst>
              </a:tr>
            </a:tbl>
          </a:graphicData>
        </a:graphic>
      </p:graphicFrame>
    </p:spTree>
    <p:extLst>
      <p:ext uri="{BB962C8B-B14F-4D97-AF65-F5344CB8AC3E}">
        <p14:creationId xmlns:p14="http://schemas.microsoft.com/office/powerpoint/2010/main" val="1149452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292B-195F-D173-3DF8-C3E87ACAB622}"/>
              </a:ext>
            </a:extLst>
          </p:cNvPr>
          <p:cNvSpPr>
            <a:spLocks noGrp="1"/>
          </p:cNvSpPr>
          <p:nvPr>
            <p:ph type="title"/>
          </p:nvPr>
        </p:nvSpPr>
        <p:spPr/>
        <p:txBody>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dirty="0">
                <a:latin typeface="Montserrat" panose="00000500000000000000" pitchFamily="2" charset="0"/>
              </a:rPr>
              <a:t>Example of GFEs in Evaluation Textbooks</a:t>
            </a:r>
          </a:p>
        </p:txBody>
      </p:sp>
      <p:graphicFrame>
        <p:nvGraphicFramePr>
          <p:cNvPr id="5" name="Content Placeholder 4">
            <a:extLst>
              <a:ext uri="{FF2B5EF4-FFF2-40B4-BE49-F238E27FC236}">
                <a16:creationId xmlns:a16="http://schemas.microsoft.com/office/drawing/2014/main" id="{D4445E9B-2B90-60B0-39FC-6AD808C02803}"/>
              </a:ext>
            </a:extLst>
          </p:cNvPr>
          <p:cNvGraphicFramePr>
            <a:graphicFrameLocks noGrp="1"/>
          </p:cNvGraphicFramePr>
          <p:nvPr>
            <p:ph idx="1"/>
            <p:extLst>
              <p:ext uri="{D42A27DB-BD31-4B8C-83A1-F6EECF244321}">
                <p14:modId xmlns:p14="http://schemas.microsoft.com/office/powerpoint/2010/main" val="3059625873"/>
              </p:ext>
            </p:extLst>
          </p:nvPr>
        </p:nvGraphicFramePr>
        <p:xfrm>
          <a:off x="979612" y="2358434"/>
          <a:ext cx="10232775" cy="3675005"/>
        </p:xfrm>
        <a:graphic>
          <a:graphicData uri="http://schemas.openxmlformats.org/drawingml/2006/table">
            <a:tbl>
              <a:tblPr firstRow="1" firstCol="1" bandRow="1">
                <a:tableStyleId>{B301B821-A1FF-4177-AEE7-76D212191A09}</a:tableStyleId>
              </a:tblPr>
              <a:tblGrid>
                <a:gridCol w="6096710">
                  <a:extLst>
                    <a:ext uri="{9D8B030D-6E8A-4147-A177-3AD203B41FA5}">
                      <a16:colId xmlns:a16="http://schemas.microsoft.com/office/drawing/2014/main" val="270140356"/>
                    </a:ext>
                  </a:extLst>
                </a:gridCol>
                <a:gridCol w="4136065">
                  <a:extLst>
                    <a:ext uri="{9D8B030D-6E8A-4147-A177-3AD203B41FA5}">
                      <a16:colId xmlns:a16="http://schemas.microsoft.com/office/drawing/2014/main" val="3314025914"/>
                    </a:ext>
                  </a:extLst>
                </a:gridCol>
              </a:tblGrid>
              <a:tr h="266528">
                <a:tc>
                  <a:txBody>
                    <a:bodyPr/>
                    <a:lstStyle/>
                    <a:p>
                      <a:pPr marL="0" marR="0" algn="ctr">
                        <a:lnSpc>
                          <a:spcPct val="107000"/>
                        </a:lnSpc>
                        <a:spcBef>
                          <a:spcPts val="0"/>
                        </a:spcBef>
                        <a:spcAft>
                          <a:spcPts val="0"/>
                        </a:spcAft>
                      </a:pPr>
                      <a:r>
                        <a:rPr lang="en-US" sz="2200" kern="100" dirty="0">
                          <a:effectLst/>
                          <a:latin typeface="Montserrat" panose="00000500000000000000" pitchFamily="2" charset="0"/>
                        </a:rPr>
                        <a:t>Textbooks &amp; Reference Books</a:t>
                      </a:r>
                      <a:endParaRPr lang="en-US" sz="22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200" kern="100" dirty="0">
                          <a:effectLst/>
                          <a:latin typeface="Montserrat" panose="00000500000000000000" pitchFamily="2" charset="0"/>
                        </a:rPr>
                        <a:t>Authors</a:t>
                      </a:r>
                      <a:endParaRPr lang="en-US" sz="22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1310829"/>
                  </a:ext>
                </a:extLst>
              </a:tr>
              <a:tr h="266528">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Program Evaluation</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Worthen (1990)</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2763460"/>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Evaluation Thesaurus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Scriven (1991)</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6331435"/>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Foundations of Program Evaluation</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Shadish et al. (1991)</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5526164"/>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Utilization-Focused Evaluation</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Patton (1997)</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8307202"/>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International Handbook of Educational Evaluation</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Kellaghan &amp; Stufflebeam (2003)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946530"/>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Evaluation Roots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Alkin (2004, 2023)</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3097175"/>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Evaluation Methodology Basics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Davidson (2005)</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8699319"/>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Encyclopedia of Evaluation</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Mathison (2005)</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3832539"/>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Program Evaluation Theory &amp; Practice</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Mertens and Wilson (2012)</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9209392"/>
                  </a:ext>
                </a:extLst>
              </a:tr>
              <a:tr h="266528">
                <a:tc>
                  <a:txBody>
                    <a:bodyPr/>
                    <a:lstStyle/>
                    <a:p>
                      <a:pPr marL="0" marR="0">
                        <a:lnSpc>
                          <a:spcPct val="107000"/>
                        </a:lnSpc>
                        <a:spcBef>
                          <a:spcPts val="0"/>
                        </a:spcBef>
                        <a:spcAft>
                          <a:spcPts val="0"/>
                        </a:spcAft>
                      </a:pPr>
                      <a:r>
                        <a:rPr lang="en-US" sz="1800" b="0" kern="100">
                          <a:effectLst/>
                          <a:latin typeface="Montserrat" panose="00000500000000000000" pitchFamily="2" charset="0"/>
                        </a:rPr>
                        <a:t>Evaluation Theory, Models, &amp; Applications</a:t>
                      </a:r>
                      <a:endParaRPr lang="en-US" sz="1800" b="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a:effectLst/>
                          <a:latin typeface="Montserrat" panose="00000500000000000000" pitchFamily="2" charset="0"/>
                        </a:rPr>
                        <a:t>Stufflebeam and Coryn (2014)</a:t>
                      </a:r>
                      <a:endParaRPr lang="en-US" sz="1800" kern="10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5273884"/>
                  </a:ext>
                </a:extLst>
              </a:tr>
              <a:tr h="544323">
                <a:tc>
                  <a:txBody>
                    <a:bodyPr/>
                    <a:lstStyle/>
                    <a:p>
                      <a:pPr marL="0" marR="0">
                        <a:lnSpc>
                          <a:spcPct val="107000"/>
                        </a:lnSpc>
                        <a:spcBef>
                          <a:spcPts val="0"/>
                        </a:spcBef>
                        <a:spcAft>
                          <a:spcPts val="0"/>
                        </a:spcAft>
                      </a:pPr>
                      <a:r>
                        <a:rPr lang="en-US" sz="1800" b="0" kern="100" dirty="0">
                          <a:effectLst/>
                          <a:latin typeface="Montserrat" panose="00000500000000000000" pitchFamily="2" charset="0"/>
                        </a:rPr>
                        <a:t>The Sage Encyclopedia of Educational Research, Measurement, and Evaluation</a:t>
                      </a:r>
                      <a:endParaRPr lang="en-US" sz="1800" b="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kern="100" dirty="0">
                          <a:effectLst/>
                          <a:latin typeface="Montserrat" panose="00000500000000000000" pitchFamily="2" charset="0"/>
                        </a:rPr>
                        <a:t>Frey (2018)</a:t>
                      </a:r>
                      <a:endParaRPr lang="en-US" sz="1800" kern="100" dirty="0">
                        <a:effectLst/>
                        <a:latin typeface="Montserrat" panose="00000500000000000000" pitchFamily="2"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876747"/>
                  </a:ext>
                </a:extLst>
              </a:tr>
            </a:tbl>
          </a:graphicData>
        </a:graphic>
      </p:graphicFrame>
    </p:spTree>
    <p:extLst>
      <p:ext uri="{BB962C8B-B14F-4D97-AF65-F5344CB8AC3E}">
        <p14:creationId xmlns:p14="http://schemas.microsoft.com/office/powerpoint/2010/main" val="3219651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BA65-137B-6BBA-6900-27BC91A7BAA6}"/>
              </a:ext>
            </a:extLst>
          </p:cNvPr>
          <p:cNvSpPr>
            <a:spLocks noGrp="1"/>
          </p:cNvSpPr>
          <p:nvPr>
            <p:ph type="title"/>
          </p:nvPr>
        </p:nvSpPr>
        <p:spPr/>
        <p:txBody>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dirty="0">
                <a:latin typeface="Montserrat" panose="00000500000000000000" pitchFamily="2" charset="0"/>
              </a:rPr>
              <a:t>Less Recognized GFE Approaches</a:t>
            </a:r>
          </a:p>
        </p:txBody>
      </p:sp>
      <p:grpSp>
        <p:nvGrpSpPr>
          <p:cNvPr id="16" name="Group 15">
            <a:extLst>
              <a:ext uri="{FF2B5EF4-FFF2-40B4-BE49-F238E27FC236}">
                <a16:creationId xmlns:a16="http://schemas.microsoft.com/office/drawing/2014/main" id="{49AEB25C-912B-BE29-84E1-36000BD58C15}"/>
              </a:ext>
            </a:extLst>
          </p:cNvPr>
          <p:cNvGrpSpPr/>
          <p:nvPr/>
        </p:nvGrpSpPr>
        <p:grpSpPr>
          <a:xfrm>
            <a:off x="548639" y="2626247"/>
            <a:ext cx="4055257" cy="930349"/>
            <a:chOff x="0" y="193878"/>
            <a:chExt cx="5281505" cy="638820"/>
          </a:xfrm>
        </p:grpSpPr>
        <p:sp>
          <p:nvSpPr>
            <p:cNvPr id="17" name="Rectangle: Rounded Corners 16">
              <a:extLst>
                <a:ext uri="{FF2B5EF4-FFF2-40B4-BE49-F238E27FC236}">
                  <a16:creationId xmlns:a16="http://schemas.microsoft.com/office/drawing/2014/main" id="{5D527833-DD9C-042F-19F9-4AAEE29FC154}"/>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a:latin typeface="Montserrat" panose="00000500000000000000" pitchFamily="2" charset="0"/>
              </a:endParaRPr>
            </a:p>
          </p:txBody>
        </p:sp>
        <p:sp>
          <p:nvSpPr>
            <p:cNvPr id="18" name="Rectangle: Rounded Corners 4">
              <a:extLst>
                <a:ext uri="{FF2B5EF4-FFF2-40B4-BE49-F238E27FC236}">
                  <a16:creationId xmlns:a16="http://schemas.microsoft.com/office/drawing/2014/main" id="{60356F34-127B-920E-83C7-CF19459A813F}"/>
                </a:ext>
              </a:extLst>
            </p:cNvPr>
            <p:cNvSpPr txBox="1"/>
            <p:nvPr/>
          </p:nvSpPr>
          <p:spPr>
            <a:xfrm>
              <a:off x="31185" y="225063"/>
              <a:ext cx="5219135"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ctr"/>
              <a:r>
                <a:rPr lang="en-US" sz="2800" dirty="0">
                  <a:latin typeface="Montserrat" panose="00000500000000000000" pitchFamily="2" charset="0"/>
                </a:rPr>
                <a:t>Default GFE</a:t>
              </a:r>
            </a:p>
          </p:txBody>
        </p:sp>
      </p:grpSp>
      <p:grpSp>
        <p:nvGrpSpPr>
          <p:cNvPr id="5" name="Group 4">
            <a:extLst>
              <a:ext uri="{FF2B5EF4-FFF2-40B4-BE49-F238E27FC236}">
                <a16:creationId xmlns:a16="http://schemas.microsoft.com/office/drawing/2014/main" id="{871B643E-355B-20FC-FA40-12581FBC7683}"/>
              </a:ext>
            </a:extLst>
          </p:cNvPr>
          <p:cNvGrpSpPr/>
          <p:nvPr/>
        </p:nvGrpSpPr>
        <p:grpSpPr>
          <a:xfrm>
            <a:off x="576942" y="4833826"/>
            <a:ext cx="4026955" cy="930349"/>
            <a:chOff x="0" y="193878"/>
            <a:chExt cx="5281505" cy="638820"/>
          </a:xfrm>
        </p:grpSpPr>
        <p:sp>
          <p:nvSpPr>
            <p:cNvPr id="6" name="Rectangle: Rounded Corners 5">
              <a:extLst>
                <a:ext uri="{FF2B5EF4-FFF2-40B4-BE49-F238E27FC236}">
                  <a16:creationId xmlns:a16="http://schemas.microsoft.com/office/drawing/2014/main" id="{F8E60FE3-27E1-78DD-7233-C6566AF5C9C1}"/>
                </a:ext>
              </a:extLst>
            </p:cNvPr>
            <p:cNvSpPr/>
            <p:nvPr/>
          </p:nvSpPr>
          <p:spPr>
            <a:xfrm>
              <a:off x="0" y="193878"/>
              <a:ext cx="5281505" cy="6388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a:p>
          </p:txBody>
        </p:sp>
        <p:sp>
          <p:nvSpPr>
            <p:cNvPr id="7" name="Rectangle: Rounded Corners 4">
              <a:extLst>
                <a:ext uri="{FF2B5EF4-FFF2-40B4-BE49-F238E27FC236}">
                  <a16:creationId xmlns:a16="http://schemas.microsoft.com/office/drawing/2014/main" id="{40E3BEF9-3EC7-9C4A-DC18-DCC5BA179FF2}"/>
                </a:ext>
              </a:extLst>
            </p:cNvPr>
            <p:cNvSpPr txBox="1"/>
            <p:nvPr/>
          </p:nvSpPr>
          <p:spPr>
            <a:xfrm>
              <a:off x="31184" y="225063"/>
              <a:ext cx="5219136" cy="5764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indent="0" algn="ctr">
                <a:buNone/>
              </a:pPr>
              <a:r>
                <a:rPr lang="en-US" sz="2800" dirty="0">
                  <a:latin typeface="Montserrat" panose="00000500000000000000" pitchFamily="2" charset="0"/>
                </a:rPr>
                <a:t>Goal-Dismissive GFE</a:t>
              </a:r>
            </a:p>
          </p:txBody>
        </p:sp>
      </p:grpSp>
      <p:grpSp>
        <p:nvGrpSpPr>
          <p:cNvPr id="8" name="Group 7">
            <a:extLst>
              <a:ext uri="{FF2B5EF4-FFF2-40B4-BE49-F238E27FC236}">
                <a16:creationId xmlns:a16="http://schemas.microsoft.com/office/drawing/2014/main" id="{115DA708-41B7-22F8-D572-B343100432AB}"/>
              </a:ext>
            </a:extLst>
          </p:cNvPr>
          <p:cNvGrpSpPr/>
          <p:nvPr/>
        </p:nvGrpSpPr>
        <p:grpSpPr>
          <a:xfrm>
            <a:off x="4579952" y="2075097"/>
            <a:ext cx="7015945" cy="2033370"/>
            <a:chOff x="2121588" y="413173"/>
            <a:chExt cx="6259972" cy="3289305"/>
          </a:xfrm>
        </p:grpSpPr>
        <p:sp>
          <p:nvSpPr>
            <p:cNvPr id="9" name="Rectangle: Top Corners Rounded 8">
              <a:extLst>
                <a:ext uri="{FF2B5EF4-FFF2-40B4-BE49-F238E27FC236}">
                  <a16:creationId xmlns:a16="http://schemas.microsoft.com/office/drawing/2014/main" id="{AECF475B-E78C-D535-6B2C-A2DB97E7CC9F}"/>
                </a:ext>
              </a:extLst>
            </p:cNvPr>
            <p:cNvSpPr/>
            <p:nvPr/>
          </p:nvSpPr>
          <p:spPr>
            <a:xfrm rot="5400000">
              <a:off x="3606921" y="-1072160"/>
              <a:ext cx="3289305" cy="6259972"/>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ectangle: Top Corners Rounded 4">
              <a:extLst>
                <a:ext uri="{FF2B5EF4-FFF2-40B4-BE49-F238E27FC236}">
                  <a16:creationId xmlns:a16="http://schemas.microsoft.com/office/drawing/2014/main" id="{B57E5DCC-6B31-98EC-C993-F1ACE928CE2E}"/>
                </a:ext>
              </a:extLst>
            </p:cNvPr>
            <p:cNvSpPr txBox="1"/>
            <p:nvPr/>
          </p:nvSpPr>
          <p:spPr>
            <a:xfrm>
              <a:off x="2121588" y="573744"/>
              <a:ext cx="6099401" cy="29681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lvl="1" algn="l" defTabSz="800100">
                <a:lnSpc>
                  <a:spcPct val="90000"/>
                </a:lnSpc>
                <a:spcBef>
                  <a:spcPct val="0"/>
                </a:spcBef>
                <a:spcAft>
                  <a:spcPct val="15000"/>
                </a:spcAft>
              </a:pPr>
              <a:r>
                <a:rPr lang="en-US" b="1" kern="1200" dirty="0">
                  <a:latin typeface="Montserrat" panose="00000500000000000000" pitchFamily="2" charset="0"/>
                </a:rPr>
                <a:t>The evaluator doesn’t have access to th</a:t>
              </a:r>
              <a:r>
                <a:rPr lang="en-US" b="1" dirty="0">
                  <a:latin typeface="Montserrat" panose="00000500000000000000" pitchFamily="2" charset="0"/>
                </a:rPr>
                <a:t>e goals and objectives.</a:t>
              </a:r>
            </a:p>
            <a:p>
              <a:pPr marL="0" lvl="1" algn="l" defTabSz="800100">
                <a:lnSpc>
                  <a:spcPct val="90000"/>
                </a:lnSpc>
                <a:spcBef>
                  <a:spcPct val="0"/>
                </a:spcBef>
                <a:spcAft>
                  <a:spcPct val="15000"/>
                </a:spcAft>
              </a:pPr>
              <a:endParaRPr lang="en-US" kern="1200" dirty="0">
                <a:latin typeface="Montserrat" panose="00000500000000000000" pitchFamily="2" charset="0"/>
              </a:endParaRPr>
            </a:p>
            <a:p>
              <a:pPr marL="0" lvl="1" algn="l" defTabSz="800100">
                <a:lnSpc>
                  <a:spcPct val="90000"/>
                </a:lnSpc>
                <a:spcBef>
                  <a:spcPct val="0"/>
                </a:spcBef>
                <a:spcAft>
                  <a:spcPct val="15000"/>
                </a:spcAft>
              </a:pPr>
              <a:r>
                <a:rPr lang="en-US" kern="1200" dirty="0">
                  <a:latin typeface="Montserrat" panose="00000500000000000000" pitchFamily="2" charset="0"/>
                </a:rPr>
                <a:t>Examples:</a:t>
              </a:r>
            </a:p>
            <a:p>
              <a:pPr marL="285750" lvl="1" indent="-285750" algn="l" defTabSz="800100">
                <a:lnSpc>
                  <a:spcPct val="90000"/>
                </a:lnSpc>
                <a:spcBef>
                  <a:spcPct val="0"/>
                </a:spcBef>
                <a:spcAft>
                  <a:spcPct val="15000"/>
                </a:spcAft>
                <a:buFont typeface="Arial" panose="020B0604020202020204" pitchFamily="34" charset="0"/>
                <a:buChar char="•"/>
              </a:pPr>
              <a:r>
                <a:rPr lang="en-US" kern="1200" dirty="0">
                  <a:latin typeface="Montserrat" panose="00000500000000000000" pitchFamily="2" charset="0"/>
                </a:rPr>
                <a:t>Some informal evaluations throughout </a:t>
              </a:r>
              <a:r>
                <a:rPr lang="en-US" dirty="0">
                  <a:latin typeface="Montserrat" panose="00000500000000000000" pitchFamily="2" charset="0"/>
                </a:rPr>
                <a:t>prehistory</a:t>
              </a:r>
            </a:p>
            <a:p>
              <a:pPr marL="285750" lvl="1" indent="-285750" algn="l" defTabSz="800100">
                <a:lnSpc>
                  <a:spcPct val="90000"/>
                </a:lnSpc>
                <a:spcBef>
                  <a:spcPct val="0"/>
                </a:spcBef>
                <a:spcAft>
                  <a:spcPct val="15000"/>
                </a:spcAft>
                <a:buFont typeface="Arial" panose="020B0604020202020204" pitchFamily="34" charset="0"/>
                <a:buChar char="•"/>
              </a:pPr>
              <a:r>
                <a:rPr lang="en-US" kern="1200" dirty="0">
                  <a:latin typeface="Montserrat" panose="00000500000000000000" pitchFamily="2" charset="0"/>
                </a:rPr>
                <a:t>Kalamazoo Promise scholarship (anonymous donors)</a:t>
              </a:r>
            </a:p>
          </p:txBody>
        </p:sp>
      </p:grpSp>
      <p:grpSp>
        <p:nvGrpSpPr>
          <p:cNvPr id="12" name="Group 11">
            <a:extLst>
              <a:ext uri="{FF2B5EF4-FFF2-40B4-BE49-F238E27FC236}">
                <a16:creationId xmlns:a16="http://schemas.microsoft.com/office/drawing/2014/main" id="{A127C5A2-F60A-2E88-FABC-72346AF7E490}"/>
              </a:ext>
            </a:extLst>
          </p:cNvPr>
          <p:cNvGrpSpPr/>
          <p:nvPr/>
        </p:nvGrpSpPr>
        <p:grpSpPr>
          <a:xfrm>
            <a:off x="4603895" y="4346613"/>
            <a:ext cx="7011163" cy="1904773"/>
            <a:chOff x="2121588" y="413173"/>
            <a:chExt cx="6259972" cy="3414658"/>
          </a:xfrm>
        </p:grpSpPr>
        <p:sp>
          <p:nvSpPr>
            <p:cNvPr id="13" name="Rectangle: Top Corners Rounded 12">
              <a:extLst>
                <a:ext uri="{FF2B5EF4-FFF2-40B4-BE49-F238E27FC236}">
                  <a16:creationId xmlns:a16="http://schemas.microsoft.com/office/drawing/2014/main" id="{C53D905C-4A19-71B0-7162-125B65361A41}"/>
                </a:ext>
              </a:extLst>
            </p:cNvPr>
            <p:cNvSpPr/>
            <p:nvPr/>
          </p:nvSpPr>
          <p:spPr>
            <a:xfrm rot="5400000">
              <a:off x="3606921" y="-1072160"/>
              <a:ext cx="3289305" cy="6259972"/>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Top Corners Rounded 4">
              <a:extLst>
                <a:ext uri="{FF2B5EF4-FFF2-40B4-BE49-F238E27FC236}">
                  <a16:creationId xmlns:a16="http://schemas.microsoft.com/office/drawing/2014/main" id="{2A256796-CA3E-AFF6-D283-03468033A07C}"/>
                </a:ext>
              </a:extLst>
            </p:cNvPr>
            <p:cNvSpPr txBox="1"/>
            <p:nvPr/>
          </p:nvSpPr>
          <p:spPr>
            <a:xfrm>
              <a:off x="2121588" y="859668"/>
              <a:ext cx="6099401" cy="29681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lvl="1" algn="l" defTabSz="800100">
                <a:lnSpc>
                  <a:spcPct val="90000"/>
                </a:lnSpc>
                <a:spcBef>
                  <a:spcPct val="0"/>
                </a:spcBef>
                <a:spcAft>
                  <a:spcPct val="15000"/>
                </a:spcAft>
              </a:pPr>
              <a:r>
                <a:rPr lang="en-US" b="1" kern="1200" dirty="0">
                  <a:latin typeface="Montserrat" panose="00000500000000000000" pitchFamily="2" charset="0"/>
                </a:rPr>
                <a:t>The evaluator disregards or ignores th</a:t>
              </a:r>
              <a:r>
                <a:rPr lang="en-US" b="1" dirty="0">
                  <a:latin typeface="Montserrat" panose="00000500000000000000" pitchFamily="2" charset="0"/>
                </a:rPr>
                <a:t>e goals and objectives.</a:t>
              </a:r>
            </a:p>
            <a:p>
              <a:pPr marL="0" lvl="1" algn="l" defTabSz="800100">
                <a:lnSpc>
                  <a:spcPct val="90000"/>
                </a:lnSpc>
                <a:spcBef>
                  <a:spcPct val="0"/>
                </a:spcBef>
                <a:spcAft>
                  <a:spcPct val="15000"/>
                </a:spcAft>
              </a:pPr>
              <a:endParaRPr lang="en-US" kern="1200" dirty="0">
                <a:latin typeface="Montserrat" panose="00000500000000000000" pitchFamily="2" charset="0"/>
              </a:endParaRPr>
            </a:p>
            <a:p>
              <a:pPr marL="0" lvl="1" algn="l" defTabSz="800100">
                <a:lnSpc>
                  <a:spcPct val="90000"/>
                </a:lnSpc>
                <a:spcBef>
                  <a:spcPct val="0"/>
                </a:spcBef>
                <a:spcAft>
                  <a:spcPct val="15000"/>
                </a:spcAft>
              </a:pPr>
              <a:r>
                <a:rPr lang="en-US" kern="1200" dirty="0">
                  <a:latin typeface="Montserrat" panose="00000500000000000000" pitchFamily="2" charset="0"/>
                </a:rPr>
                <a:t>Examples:</a:t>
              </a:r>
            </a:p>
            <a:p>
              <a:pPr marL="285750" lvl="1" indent="-285750" algn="l" defTabSz="800100">
                <a:lnSpc>
                  <a:spcPct val="90000"/>
                </a:lnSpc>
                <a:spcBef>
                  <a:spcPct val="0"/>
                </a:spcBef>
                <a:spcAft>
                  <a:spcPct val="15000"/>
                </a:spcAft>
                <a:buFont typeface="Arial" panose="020B0604020202020204" pitchFamily="34" charset="0"/>
                <a:buChar char="•"/>
              </a:pPr>
              <a:r>
                <a:rPr lang="en-US" kern="1200" dirty="0">
                  <a:latin typeface="Montserrat" panose="00000500000000000000" pitchFamily="2" charset="0"/>
                </a:rPr>
                <a:t>Most Significant Change</a:t>
              </a:r>
              <a:endParaRPr lang="en-US" dirty="0">
                <a:latin typeface="Montserrat" panose="00000500000000000000" pitchFamily="2" charset="0"/>
              </a:endParaRPr>
            </a:p>
            <a:p>
              <a:pPr marL="285750" lvl="1" indent="-285750" algn="l" defTabSz="800100">
                <a:lnSpc>
                  <a:spcPct val="90000"/>
                </a:lnSpc>
                <a:spcBef>
                  <a:spcPct val="0"/>
                </a:spcBef>
                <a:spcAft>
                  <a:spcPct val="15000"/>
                </a:spcAft>
                <a:buFont typeface="Arial" panose="020B0604020202020204" pitchFamily="34" charset="0"/>
                <a:buChar char="•"/>
              </a:pPr>
              <a:r>
                <a:rPr lang="en-US" kern="1200" dirty="0">
                  <a:latin typeface="Montserrat" panose="00000500000000000000" pitchFamily="2" charset="0"/>
                </a:rPr>
                <a:t>Qualitative Impact Protocol</a:t>
              </a:r>
            </a:p>
            <a:p>
              <a:pPr marL="0" lvl="1" algn="l" defTabSz="800100">
                <a:lnSpc>
                  <a:spcPct val="90000"/>
                </a:lnSpc>
                <a:spcBef>
                  <a:spcPct val="0"/>
                </a:spcBef>
                <a:spcAft>
                  <a:spcPct val="15000"/>
                </a:spcAft>
              </a:pPr>
              <a:endParaRPr lang="en-US" sz="1800" kern="1200" dirty="0"/>
            </a:p>
          </p:txBody>
        </p:sp>
      </p:grpSp>
    </p:spTree>
    <p:extLst>
      <p:ext uri="{BB962C8B-B14F-4D97-AF65-F5344CB8AC3E}">
        <p14:creationId xmlns:p14="http://schemas.microsoft.com/office/powerpoint/2010/main" val="3563518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B957CFC-E9B2-4BC8-BD75-9F3B5E338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0924D-8860-7BC0-948C-188B3257F1AB}"/>
              </a:ext>
            </a:extLst>
          </p:cNvPr>
          <p:cNvSpPr>
            <a:spLocks noGrp="1"/>
          </p:cNvSpPr>
          <p:nvPr>
            <p:ph type="title"/>
          </p:nvPr>
        </p:nvSpPr>
        <p:spPr>
          <a:xfrm>
            <a:off x="548639" y="952499"/>
            <a:ext cx="9786208" cy="912587"/>
          </a:xfrm>
        </p:spPr>
        <p:txBody>
          <a:bodyPr>
            <a:noAutofit/>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dirty="0">
                <a:latin typeface="Montserrat" panose="00000500000000000000" pitchFamily="2" charset="0"/>
              </a:rPr>
              <a:t>When Evaluators Use GFE</a:t>
            </a:r>
          </a:p>
        </p:txBody>
      </p:sp>
      <p:cxnSp>
        <p:nvCxnSpPr>
          <p:cNvPr id="16" name="Straight Connector 15">
            <a:extLst>
              <a:ext uri="{FF2B5EF4-FFF2-40B4-BE49-F238E27FC236}">
                <a16:creationId xmlns:a16="http://schemas.microsoft.com/office/drawing/2014/main" id="{7F784426-8AB9-43C9-8340-281290602D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78719"/>
            <a:ext cx="109050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96E92E-4D99-41CA-848E-4028B6DA2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467" y="6309695"/>
            <a:ext cx="1090506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D54ECC2-4504-7C66-D9DD-76705735A784}"/>
              </a:ext>
            </a:extLst>
          </p:cNvPr>
          <p:cNvGraphicFramePr>
            <a:graphicFrameLocks noGrp="1"/>
          </p:cNvGraphicFramePr>
          <p:nvPr>
            <p:ph idx="1"/>
            <p:extLst>
              <p:ext uri="{D42A27DB-BD31-4B8C-83A1-F6EECF244321}">
                <p14:modId xmlns:p14="http://schemas.microsoft.com/office/powerpoint/2010/main" val="3704457920"/>
              </p:ext>
            </p:extLst>
          </p:nvPr>
        </p:nvGraphicFramePr>
        <p:xfrm>
          <a:off x="647700" y="2191657"/>
          <a:ext cx="10896600" cy="3650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6294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0924D-8860-7BC0-948C-188B3257F1AB}"/>
              </a:ext>
            </a:extLst>
          </p:cNvPr>
          <p:cNvSpPr>
            <a:spLocks noGrp="1"/>
          </p:cNvSpPr>
          <p:nvPr>
            <p:ph type="title"/>
          </p:nvPr>
        </p:nvSpPr>
        <p:spPr>
          <a:xfrm>
            <a:off x="548639" y="950976"/>
            <a:ext cx="11232235" cy="1077849"/>
          </a:xfrm>
        </p:spPr>
        <p:txBody>
          <a:bodyPr>
            <a:normAutofit/>
          </a:bodyPr>
          <a:lstStyle/>
          <a:p>
            <a:r>
              <a:rPr lang="en-US" dirty="0">
                <a:latin typeface="Montserrat" panose="00000500000000000000" pitchFamily="2" charset="0"/>
              </a:rPr>
              <a:t>Episode 3: Post-Discovery of GFE</a:t>
            </a:r>
            <a:br>
              <a:rPr lang="en-US" dirty="0">
                <a:latin typeface="Montserrat" panose="00000500000000000000" pitchFamily="2" charset="0"/>
              </a:rPr>
            </a:br>
            <a:r>
              <a:rPr lang="en-US" sz="3300" dirty="0">
                <a:latin typeface="Montserrat" panose="00000500000000000000" pitchFamily="2" charset="0"/>
              </a:rPr>
              <a:t>Common GFE Data Collection Methods</a:t>
            </a:r>
          </a:p>
        </p:txBody>
      </p:sp>
      <p:graphicFrame>
        <p:nvGraphicFramePr>
          <p:cNvPr id="5" name="Content Placeholder 2">
            <a:extLst>
              <a:ext uri="{FF2B5EF4-FFF2-40B4-BE49-F238E27FC236}">
                <a16:creationId xmlns:a16="http://schemas.microsoft.com/office/drawing/2014/main" id="{B80380B6-1D39-1C4E-A9C6-C17CDB75B28B}"/>
              </a:ext>
            </a:extLst>
          </p:cNvPr>
          <p:cNvGraphicFramePr>
            <a:graphicFrameLocks noGrp="1"/>
          </p:cNvGraphicFramePr>
          <p:nvPr>
            <p:ph idx="1"/>
            <p:extLst>
              <p:ext uri="{D42A27DB-BD31-4B8C-83A1-F6EECF244321}">
                <p14:modId xmlns:p14="http://schemas.microsoft.com/office/powerpoint/2010/main" val="2584182417"/>
              </p:ext>
            </p:extLst>
          </p:nvPr>
        </p:nvGraphicFramePr>
        <p:xfrm>
          <a:off x="548641" y="2028826"/>
          <a:ext cx="10995660" cy="4029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4050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42AED-A6D1-82AD-BA25-D6247101D290}"/>
              </a:ext>
            </a:extLst>
          </p:cNvPr>
          <p:cNvSpPr>
            <a:spLocks noGrp="1"/>
          </p:cNvSpPr>
          <p:nvPr>
            <p:ph type="title"/>
          </p:nvPr>
        </p:nvSpPr>
        <p:spPr/>
        <p:txBody>
          <a:bodyPr>
            <a:normAutofit/>
          </a:bodyPr>
          <a:lstStyle/>
          <a:p>
            <a:pPr algn="ctr"/>
            <a:r>
              <a:rPr lang="en-US" sz="6600" dirty="0">
                <a:latin typeface="Montserrat" panose="00000500000000000000" pitchFamily="2" charset="0"/>
              </a:rPr>
              <a:t>Thank You!</a:t>
            </a:r>
          </a:p>
        </p:txBody>
      </p:sp>
      <p:pic>
        <p:nvPicPr>
          <p:cNvPr id="8" name="Content Placeholder 7" descr="A person standing next to a train&#10;&#10;Description automatically generated">
            <a:extLst>
              <a:ext uri="{FF2B5EF4-FFF2-40B4-BE49-F238E27FC236}">
                <a16:creationId xmlns:a16="http://schemas.microsoft.com/office/drawing/2014/main" id="{73F1F44B-367E-F16C-DD0B-9CEAA095A1E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7797" r="4920"/>
          <a:stretch/>
        </p:blipFill>
        <p:spPr>
          <a:xfrm>
            <a:off x="497606" y="2078371"/>
            <a:ext cx="5092990" cy="3918392"/>
          </a:xfrm>
        </p:spPr>
      </p:pic>
      <p:sp>
        <p:nvSpPr>
          <p:cNvPr id="4" name="Content Placeholder 3">
            <a:extLst>
              <a:ext uri="{FF2B5EF4-FFF2-40B4-BE49-F238E27FC236}">
                <a16:creationId xmlns:a16="http://schemas.microsoft.com/office/drawing/2014/main" id="{D3A4850A-4177-4126-73AC-3B30BF733B92}"/>
              </a:ext>
            </a:extLst>
          </p:cNvPr>
          <p:cNvSpPr>
            <a:spLocks noGrp="1"/>
          </p:cNvSpPr>
          <p:nvPr>
            <p:ph sz="half" idx="2"/>
          </p:nvPr>
        </p:nvSpPr>
        <p:spPr>
          <a:xfrm>
            <a:off x="5571463" y="2221362"/>
            <a:ext cx="6411432" cy="3530860"/>
          </a:xfrm>
        </p:spPr>
        <p:txBody>
          <a:bodyPr>
            <a:normAutofit/>
          </a:bodyPr>
          <a:lstStyle/>
          <a:p>
            <a:pPr marL="0" indent="0" algn="ctr">
              <a:buNone/>
            </a:pPr>
            <a:r>
              <a:rPr lang="en-US" sz="4400" dirty="0">
                <a:effectLst/>
                <a:latin typeface="Montserrat" panose="00000500000000000000" pitchFamily="2" charset="0"/>
                <a:ea typeface="Calibri" panose="020F0502020204030204" pitchFamily="34" charset="0"/>
              </a:rPr>
              <a:t>“GFE rocks the train of goal-determined evaluation, which has lulled us to sleep.”</a:t>
            </a:r>
            <a:endParaRPr lang="en-US" dirty="0">
              <a:latin typeface="Montserrat" panose="00000500000000000000" pitchFamily="2" charset="0"/>
            </a:endParaRPr>
          </a:p>
        </p:txBody>
      </p:sp>
      <p:sp>
        <p:nvSpPr>
          <p:cNvPr id="5" name="Content Placeholder 3">
            <a:extLst>
              <a:ext uri="{FF2B5EF4-FFF2-40B4-BE49-F238E27FC236}">
                <a16:creationId xmlns:a16="http://schemas.microsoft.com/office/drawing/2014/main" id="{B20358AD-68E1-A1B3-AA06-3512B943383F}"/>
              </a:ext>
            </a:extLst>
          </p:cNvPr>
          <p:cNvSpPr txBox="1">
            <a:spLocks/>
          </p:cNvSpPr>
          <p:nvPr/>
        </p:nvSpPr>
        <p:spPr>
          <a:xfrm>
            <a:off x="9867014" y="5996763"/>
            <a:ext cx="1824820" cy="181343"/>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Montserrat" panose="00000500000000000000" pitchFamily="2" charset="0"/>
              </a:rPr>
              <a:t>(House, 1974, p. 5)</a:t>
            </a:r>
            <a:endParaRPr lang="en-US" sz="1400" dirty="0"/>
          </a:p>
        </p:txBody>
      </p:sp>
    </p:spTree>
    <p:extLst>
      <p:ext uri="{BB962C8B-B14F-4D97-AF65-F5344CB8AC3E}">
        <p14:creationId xmlns:p14="http://schemas.microsoft.com/office/powerpoint/2010/main" val="3892468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FDC3-6820-DC27-E234-77FB7349AF96}"/>
              </a:ext>
            </a:extLst>
          </p:cNvPr>
          <p:cNvSpPr>
            <a:spLocks noGrp="1"/>
          </p:cNvSpPr>
          <p:nvPr>
            <p:ph type="title"/>
          </p:nvPr>
        </p:nvSpPr>
        <p:spPr>
          <a:xfrm>
            <a:off x="548639" y="950976"/>
            <a:ext cx="10995659" cy="601377"/>
          </a:xfrm>
        </p:spPr>
        <p:txBody>
          <a:bodyPr/>
          <a:lstStyle/>
          <a:p>
            <a:r>
              <a:rPr lang="en-US" dirty="0"/>
              <a:t>Some of My Writings on GFE</a:t>
            </a:r>
          </a:p>
        </p:txBody>
      </p:sp>
      <p:sp>
        <p:nvSpPr>
          <p:cNvPr id="3" name="Content Placeholder 2">
            <a:extLst>
              <a:ext uri="{FF2B5EF4-FFF2-40B4-BE49-F238E27FC236}">
                <a16:creationId xmlns:a16="http://schemas.microsoft.com/office/drawing/2014/main" id="{40334CAD-5117-E5E5-90AD-1A5B7FF9A583}"/>
              </a:ext>
            </a:extLst>
          </p:cNvPr>
          <p:cNvSpPr>
            <a:spLocks noGrp="1"/>
          </p:cNvSpPr>
          <p:nvPr>
            <p:ph sz="half" idx="1"/>
          </p:nvPr>
        </p:nvSpPr>
        <p:spPr>
          <a:xfrm>
            <a:off x="548640" y="1850065"/>
            <a:ext cx="5281506" cy="4328041"/>
          </a:xfrm>
        </p:spPr>
        <p:txBody>
          <a:bodyPr>
            <a:normAutofit fontScale="77500" lnSpcReduction="20000"/>
          </a:bodyPr>
          <a:lstStyle/>
          <a:p>
            <a:pPr marL="182880" marR="0" indent="-182880">
              <a:lnSpc>
                <a:spcPct val="150000"/>
              </a:lnSpc>
              <a:spcBef>
                <a:spcPts val="0"/>
              </a:spcBef>
              <a:spcAft>
                <a:spcPts val="0"/>
              </a:spcAft>
            </a:pPr>
            <a:r>
              <a:rPr lang="en-US" sz="1800" dirty="0">
                <a:effectLst/>
                <a:latin typeface="Montserrat" panose="00000500000000000000" pitchFamily="2" charset="0"/>
                <a:ea typeface="Calibri" panose="020F0502020204030204" pitchFamily="34" charset="0"/>
                <a:cs typeface="Times New Roman" panose="02020603050405020304" pitchFamily="18" charset="0"/>
              </a:rPr>
              <a:t>Youker, B. W. (2013). Goal-free evaluation: A potential model for the evaluation of social work programs.</a:t>
            </a:r>
            <a:r>
              <a:rPr lang="en-US" sz="1800" i="1" dirty="0">
                <a:effectLst/>
                <a:latin typeface="Montserrat" panose="00000500000000000000" pitchFamily="2" charset="0"/>
                <a:ea typeface="Calibri" panose="020F0502020204030204" pitchFamily="34" charset="0"/>
                <a:cs typeface="Times New Roman" panose="02020603050405020304" pitchFamily="18" charset="0"/>
              </a:rPr>
              <a:t> Social Work Research, 37</a:t>
            </a:r>
            <a:r>
              <a:rPr lang="en-US" sz="1800" dirty="0">
                <a:effectLst/>
                <a:latin typeface="Montserrat" panose="00000500000000000000" pitchFamily="2" charset="0"/>
                <a:ea typeface="Calibri" panose="020F0502020204030204" pitchFamily="34" charset="0"/>
                <a:cs typeface="Times New Roman" panose="02020603050405020304" pitchFamily="18" charset="0"/>
              </a:rPr>
              <a:t>(4), 432-438. https://doi.org/10.56645/jmde.v15i33.444 </a:t>
            </a:r>
          </a:p>
          <a:p>
            <a:pPr marL="182880" indent="-182880">
              <a:lnSpc>
                <a:spcPct val="150000"/>
              </a:lnSpc>
              <a:spcBef>
                <a:spcPts val="0"/>
              </a:spcBef>
            </a:pPr>
            <a:endParaRPr lang="en-US" sz="1800" dirty="0">
              <a:solidFill>
                <a:srgbClr val="211D1E"/>
              </a:solidFill>
              <a:latin typeface="Montserrat" panose="00000500000000000000" pitchFamily="2" charset="0"/>
            </a:endParaRPr>
          </a:p>
          <a:p>
            <a:pPr marL="182880" indent="-182880">
              <a:lnSpc>
                <a:spcPct val="150000"/>
              </a:lnSpc>
              <a:spcBef>
                <a:spcPts val="0"/>
              </a:spcBef>
            </a:pPr>
            <a:r>
              <a:rPr lang="en-US" sz="1800" dirty="0">
                <a:solidFill>
                  <a:srgbClr val="211D1E"/>
                </a:solidFill>
                <a:latin typeface="Montserrat" panose="00000500000000000000" pitchFamily="2" charset="0"/>
              </a:rPr>
              <a:t>Youker, B. W., Zielinski, A., Hunter, O. C., &amp; Bayer, N. (2016). Who needs goals? A case study of goal- free evaluation. </a:t>
            </a:r>
            <a:r>
              <a:rPr lang="en-US" sz="1800" i="1" dirty="0">
                <a:solidFill>
                  <a:srgbClr val="211D1E"/>
                </a:solidFill>
                <a:latin typeface="Montserrat" panose="00000500000000000000" pitchFamily="2" charset="0"/>
              </a:rPr>
              <a:t>Journal of Multidisciplinary Evaluation, 12</a:t>
            </a:r>
            <a:r>
              <a:rPr lang="en-US" sz="1800" dirty="0">
                <a:solidFill>
                  <a:srgbClr val="211D1E"/>
                </a:solidFill>
                <a:latin typeface="Montserrat" panose="00000500000000000000" pitchFamily="2" charset="0"/>
              </a:rPr>
              <a:t>(27), 27–43. https://doi.org/10.56645/jmde. v12i27.448 </a:t>
            </a:r>
          </a:p>
          <a:p>
            <a:pPr marL="182880" marR="0" indent="-182880">
              <a:lnSpc>
                <a:spcPct val="150000"/>
              </a:lnSpc>
              <a:spcBef>
                <a:spcPts val="0"/>
              </a:spcBef>
              <a:spcAft>
                <a:spcPts val="0"/>
              </a:spcAft>
            </a:pPr>
            <a:endParaRPr lang="en-US" sz="1800" dirty="0">
              <a:effectLst/>
              <a:latin typeface="Montserrat" panose="00000500000000000000" pitchFamily="2" charset="0"/>
              <a:ea typeface="Calibri" panose="020F0502020204030204" pitchFamily="34" charset="0"/>
              <a:cs typeface="Times New Roman" panose="02020603050405020304" pitchFamily="18" charset="0"/>
            </a:endParaRPr>
          </a:p>
          <a:p>
            <a:pPr marL="182880" marR="0" indent="-182880">
              <a:lnSpc>
                <a:spcPct val="150000"/>
              </a:lnSpc>
              <a:spcBef>
                <a:spcPts val="0"/>
              </a:spcBef>
              <a:spcAft>
                <a:spcPts val="0"/>
              </a:spcAft>
            </a:pPr>
            <a:r>
              <a:rPr lang="en-US" sz="1800" dirty="0">
                <a:effectLst/>
                <a:latin typeface="Montserrat" panose="00000500000000000000" pitchFamily="2" charset="0"/>
                <a:ea typeface="Calibri" panose="020F0502020204030204" pitchFamily="34" charset="0"/>
                <a:cs typeface="Times New Roman" panose="02020603050405020304" pitchFamily="18" charset="0"/>
              </a:rPr>
              <a:t>Youker, B. W., Ford, K., &amp; Bayer, N. (2017). Dismissing the goals: A comparison of four goal-dismissive goal-free evaluations. </a:t>
            </a:r>
            <a:r>
              <a:rPr lang="en-US" sz="1800" i="1" dirty="0">
                <a:effectLst/>
                <a:latin typeface="Montserrat" panose="00000500000000000000" pitchFamily="2" charset="0"/>
                <a:ea typeface="Calibri" panose="020F0502020204030204" pitchFamily="34" charset="0"/>
                <a:cs typeface="Times New Roman" panose="02020603050405020304" pitchFamily="18" charset="0"/>
              </a:rPr>
              <a:t>Evaluation and Program Planning, 46,</a:t>
            </a:r>
            <a:r>
              <a:rPr lang="en-US" sz="1800" dirty="0">
                <a:effectLst/>
                <a:latin typeface="Montserrat" panose="00000500000000000000" pitchFamily="2" charset="0"/>
                <a:ea typeface="Calibri" panose="020F0502020204030204" pitchFamily="34" charset="0"/>
                <a:cs typeface="Times New Roman" panose="02020603050405020304" pitchFamily="18" charset="0"/>
              </a:rPr>
              <a:t> 1-6.</a:t>
            </a:r>
          </a:p>
        </p:txBody>
      </p:sp>
      <p:sp>
        <p:nvSpPr>
          <p:cNvPr id="4" name="Content Placeholder 3">
            <a:extLst>
              <a:ext uri="{FF2B5EF4-FFF2-40B4-BE49-F238E27FC236}">
                <a16:creationId xmlns:a16="http://schemas.microsoft.com/office/drawing/2014/main" id="{BF44EBCE-8D61-33C6-E3F5-21BA47F85DAB}"/>
              </a:ext>
            </a:extLst>
          </p:cNvPr>
          <p:cNvSpPr>
            <a:spLocks noGrp="1"/>
          </p:cNvSpPr>
          <p:nvPr>
            <p:ph sz="half" idx="2"/>
          </p:nvPr>
        </p:nvSpPr>
        <p:spPr>
          <a:xfrm>
            <a:off x="5975498" y="1850065"/>
            <a:ext cx="5667862" cy="4328041"/>
          </a:xfrm>
        </p:spPr>
        <p:txBody>
          <a:bodyPr>
            <a:normAutofit fontScale="77500" lnSpcReduction="20000"/>
          </a:bodyPr>
          <a:lstStyle/>
          <a:p>
            <a:pPr marL="182880" indent="-182880">
              <a:lnSpc>
                <a:spcPct val="150000"/>
              </a:lnSpc>
              <a:spcBef>
                <a:spcPts val="0"/>
              </a:spcBef>
            </a:pPr>
            <a:r>
              <a:rPr lang="en-US" sz="1800" b="0" i="0" u="none" strike="noStrike" baseline="0" dirty="0">
                <a:solidFill>
                  <a:srgbClr val="211D1E"/>
                </a:solidFill>
                <a:latin typeface="Montserrat" panose="00000500000000000000" pitchFamily="2" charset="0"/>
              </a:rPr>
              <a:t>Youker, B. W. (2018). Goal-free evaluation. In Bruce Frey (Ed.), </a:t>
            </a:r>
            <a:r>
              <a:rPr lang="en-US" sz="1800" b="0" i="1" u="none" strike="noStrike" baseline="0" dirty="0">
                <a:solidFill>
                  <a:srgbClr val="211D1E"/>
                </a:solidFill>
                <a:latin typeface="Montserrat" panose="00000500000000000000" pitchFamily="2" charset="0"/>
              </a:rPr>
              <a:t>The Sage encyclopedia of educational research, measurement, and evaluation </a:t>
            </a:r>
            <a:r>
              <a:rPr lang="en-US" sz="1800" b="0" i="0" u="none" strike="noStrike" baseline="0" dirty="0">
                <a:solidFill>
                  <a:srgbClr val="211D1E"/>
                </a:solidFill>
                <a:latin typeface="Montserrat" panose="00000500000000000000" pitchFamily="2" charset="0"/>
              </a:rPr>
              <a:t>(pp. 736–739). Sage. </a:t>
            </a:r>
          </a:p>
          <a:p>
            <a:pPr marL="182880" indent="-182880">
              <a:lnSpc>
                <a:spcPct val="150000"/>
              </a:lnSpc>
              <a:spcBef>
                <a:spcPts val="0"/>
              </a:spcBef>
            </a:pPr>
            <a:endParaRPr lang="en-US" sz="1800" dirty="0">
              <a:latin typeface="Montserrat" panose="00000500000000000000" pitchFamily="2" charset="0"/>
              <a:ea typeface="Calibri" panose="020F0502020204030204" pitchFamily="34" charset="0"/>
              <a:cs typeface="Times New Roman" panose="02020603050405020304" pitchFamily="18" charset="0"/>
            </a:endParaRPr>
          </a:p>
          <a:p>
            <a:pPr marL="182880" indent="-182880">
              <a:lnSpc>
                <a:spcPct val="150000"/>
              </a:lnSpc>
              <a:spcBef>
                <a:spcPts val="0"/>
              </a:spcBef>
            </a:pPr>
            <a:r>
              <a:rPr lang="en-US" sz="1800" dirty="0">
                <a:latin typeface="Montserrat" panose="00000500000000000000" pitchFamily="2" charset="0"/>
                <a:ea typeface="Calibri" panose="020F0502020204030204" pitchFamily="34" charset="0"/>
                <a:cs typeface="Times New Roman" panose="02020603050405020304" pitchFamily="18" charset="0"/>
              </a:rPr>
              <a:t>Youker, B. W. (2019). What, how, and why? A comparative analysis of 12 goal-free evaluations. </a:t>
            </a:r>
            <a:r>
              <a:rPr lang="en-US" sz="1800" i="1" dirty="0">
                <a:latin typeface="Montserrat" panose="00000500000000000000" pitchFamily="2" charset="0"/>
                <a:ea typeface="Calibri" panose="020F0502020204030204" pitchFamily="34" charset="0"/>
                <a:cs typeface="Times New Roman" panose="02020603050405020304" pitchFamily="18" charset="0"/>
              </a:rPr>
              <a:t>Journal of Multidisciplinary Evaluation, 15</a:t>
            </a:r>
            <a:r>
              <a:rPr lang="en-US" sz="1800" dirty="0">
                <a:latin typeface="Montserrat" panose="00000500000000000000" pitchFamily="2" charset="0"/>
                <a:ea typeface="Calibri" panose="020F0502020204030204" pitchFamily="34" charset="0"/>
                <a:cs typeface="Times New Roman" panose="02020603050405020304" pitchFamily="18" charset="0"/>
              </a:rPr>
              <a:t>(33), 16–29. </a:t>
            </a:r>
          </a:p>
          <a:p>
            <a:pPr marL="182880" indent="-182880">
              <a:lnSpc>
                <a:spcPct val="150000"/>
              </a:lnSpc>
              <a:spcBef>
                <a:spcPts val="0"/>
              </a:spcBef>
            </a:pPr>
            <a:endParaRPr lang="en-US" sz="1800" dirty="0">
              <a:solidFill>
                <a:srgbClr val="000000"/>
              </a:solidFill>
              <a:effectLst/>
              <a:latin typeface="Montserrat" panose="00000500000000000000" pitchFamily="2" charset="0"/>
              <a:ea typeface="Times New Roman" panose="02020603050405020304" pitchFamily="18" charset="0"/>
            </a:endParaRPr>
          </a:p>
          <a:p>
            <a:pPr marL="182880" indent="-182880">
              <a:lnSpc>
                <a:spcPct val="150000"/>
              </a:lnSpc>
              <a:spcBef>
                <a:spcPts val="0"/>
              </a:spcBef>
            </a:pPr>
            <a:r>
              <a:rPr lang="en-US" sz="1800" dirty="0">
                <a:solidFill>
                  <a:srgbClr val="000000"/>
                </a:solidFill>
                <a:effectLst/>
                <a:latin typeface="Montserrat" panose="00000500000000000000" pitchFamily="2" charset="0"/>
                <a:ea typeface="Times New Roman" panose="02020603050405020304" pitchFamily="18" charset="0"/>
              </a:rPr>
              <a:t>Youker, B. W., &amp; Ballard, A. (2024). Goal-free evaluation: An orientation for foundations’ evaluations – Updated 2024. </a:t>
            </a:r>
            <a:r>
              <a:rPr lang="en-US" sz="1800" i="1" dirty="0">
                <a:solidFill>
                  <a:srgbClr val="000000"/>
                </a:solidFill>
                <a:effectLst/>
                <a:latin typeface="Montserrat" panose="00000500000000000000" pitchFamily="2" charset="0"/>
                <a:ea typeface="Times New Roman" panose="02020603050405020304" pitchFamily="18" charset="0"/>
              </a:rPr>
              <a:t>The Foundation Review, 16</a:t>
            </a:r>
            <a:r>
              <a:rPr lang="en-US" sz="1800" dirty="0">
                <a:solidFill>
                  <a:srgbClr val="000000"/>
                </a:solidFill>
                <a:effectLst/>
                <a:latin typeface="Montserrat" panose="00000500000000000000" pitchFamily="2" charset="0"/>
                <a:ea typeface="Times New Roman" panose="02020603050405020304" pitchFamily="18" charset="0"/>
              </a:rPr>
              <a:t>(1). (Original work published 2014.) </a:t>
            </a:r>
            <a:r>
              <a:rPr lang="en-US" sz="1800" dirty="0">
                <a:effectLst/>
                <a:latin typeface="Montserrat" panose="00000500000000000000" pitchFamily="2" charset="0"/>
                <a:ea typeface="Times New Roman" panose="02020603050405020304" pitchFamily="18" charset="0"/>
              </a:rPr>
              <a:t>https://doi.org/10.9707/1944-5660.1697</a:t>
            </a:r>
          </a:p>
          <a:p>
            <a:pPr marL="182880" indent="-182880">
              <a:lnSpc>
                <a:spcPct val="150000"/>
              </a:lnSpc>
              <a:spcBef>
                <a:spcPts val="0"/>
              </a:spcBef>
            </a:pPr>
            <a:endParaRPr lang="en-US" sz="1800" dirty="0">
              <a:solidFill>
                <a:srgbClr val="000000"/>
              </a:solidFill>
              <a:effectLst/>
              <a:latin typeface="Montserrat" panose="00000500000000000000" pitchFamily="2" charset="0"/>
              <a:ea typeface="Times New Roman" panose="02020603050405020304" pitchFamily="18" charset="0"/>
            </a:endParaRPr>
          </a:p>
          <a:p>
            <a:pPr marL="182880" indent="-182880">
              <a:lnSpc>
                <a:spcPct val="150000"/>
              </a:lnSpc>
              <a:spcBef>
                <a:spcPts val="0"/>
              </a:spcBef>
            </a:pPr>
            <a:r>
              <a:rPr lang="en-US" sz="1800" dirty="0">
                <a:solidFill>
                  <a:srgbClr val="000000"/>
                </a:solidFill>
                <a:effectLst/>
                <a:latin typeface="Montserrat" panose="00000500000000000000" pitchFamily="2" charset="0"/>
                <a:ea typeface="Times New Roman" panose="02020603050405020304" pitchFamily="18" charset="0"/>
              </a:rPr>
              <a:t>Youker, B. W. (2024). Scriven's goal-free evaluation. </a:t>
            </a:r>
            <a:r>
              <a:rPr lang="en-US" sz="1800" i="1" dirty="0">
                <a:solidFill>
                  <a:srgbClr val="000000"/>
                </a:solidFill>
                <a:effectLst/>
                <a:latin typeface="Montserrat" panose="00000500000000000000" pitchFamily="2" charset="0"/>
                <a:ea typeface="Times New Roman" panose="02020603050405020304" pitchFamily="18" charset="0"/>
              </a:rPr>
              <a:t>Journal of Multidisciplinary Evaluation, 20 </a:t>
            </a:r>
            <a:r>
              <a:rPr lang="en-US" sz="1800" dirty="0">
                <a:solidFill>
                  <a:srgbClr val="000000"/>
                </a:solidFill>
                <a:effectLst/>
                <a:latin typeface="Montserrat" panose="00000500000000000000" pitchFamily="2" charset="0"/>
                <a:ea typeface="Times New Roman" panose="02020603050405020304" pitchFamily="18" charset="0"/>
              </a:rPr>
              <a:t>(47). </a:t>
            </a:r>
            <a:endParaRPr lang="en-US" sz="1800" dirty="0">
              <a:effectLst/>
              <a:latin typeface="Montserrat"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2960679091"/>
      </p:ext>
    </p:extLst>
  </p:cSld>
  <p:clrMapOvr>
    <a:masterClrMapping/>
  </p:clrMapOvr>
</p:sld>
</file>

<file path=ppt/theme/theme1.xml><?xml version="1.0" encoding="utf-8"?>
<a:theme xmlns:a="http://schemas.openxmlformats.org/drawingml/2006/main" name="TribuneVTI">
  <a:themeElements>
    <a:clrScheme name="amasis">
      <a:dk1>
        <a:sysClr val="windowText" lastClr="000000"/>
      </a:dk1>
      <a:lt1>
        <a:sysClr val="window" lastClr="FFFFFF"/>
      </a:lt1>
      <a:dk2>
        <a:srgbClr val="470401"/>
      </a:dk2>
      <a:lt2>
        <a:srgbClr val="EBE2E2"/>
      </a:lt2>
      <a:accent1>
        <a:srgbClr val="BD1209"/>
      </a:accent1>
      <a:accent2>
        <a:srgbClr val="F40600"/>
      </a:accent2>
      <a:accent3>
        <a:srgbClr val="F26216"/>
      </a:accent3>
      <a:accent4>
        <a:srgbClr val="F0800D"/>
      </a:accent4>
      <a:accent5>
        <a:srgbClr val="3EA8B6"/>
      </a:accent5>
      <a:accent6>
        <a:srgbClr val="005B6B"/>
      </a:accent6>
      <a:hlink>
        <a:srgbClr val="F40600"/>
      </a:hlink>
      <a:folHlink>
        <a:srgbClr val="1C7E8E"/>
      </a:folHlink>
    </a:clrScheme>
    <a:fontScheme name="Amasis-Univers">
      <a:majorFont>
        <a:latin typeface="Amasis MT Pro Medium"/>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buneVTI" id="{4D84C650-59FC-4F6B-ADA6-B11C508FF6CE}" vid="{0E07EAE6-ACBC-4250-8522-FC108A45043A}"/>
    </a:ext>
  </a:extLst>
</a:theme>
</file>

<file path=ppt/theme/theme2.xml><?xml version="1.0" encoding="utf-8"?>
<a:theme xmlns:a="http://schemas.openxmlformats.org/drawingml/2006/main" name="Office Theme">
  <a:themeElements>
    <a:clrScheme name="TM67302905">
      <a:dk1>
        <a:srgbClr val="000000"/>
      </a:dk1>
      <a:lt1>
        <a:srgbClr val="FFFFFF"/>
      </a:lt1>
      <a:dk2>
        <a:srgbClr val="454D55"/>
      </a:dk2>
      <a:lt2>
        <a:srgbClr val="808080"/>
      </a:lt2>
      <a:accent1>
        <a:srgbClr val="D9C369"/>
      </a:accent1>
      <a:accent2>
        <a:srgbClr val="263CC3"/>
      </a:accent2>
      <a:accent3>
        <a:srgbClr val="F2F2F2"/>
      </a:accent3>
      <a:accent4>
        <a:srgbClr val="AA4C41"/>
      </a:accent4>
      <a:accent5>
        <a:srgbClr val="2C453E"/>
      </a:accent5>
      <a:accent6>
        <a:srgbClr val="B39565"/>
      </a:accent6>
      <a:hlink>
        <a:srgbClr val="808080"/>
      </a:hlink>
      <a:folHlink>
        <a:srgbClr val="808080"/>
      </a:folHlink>
    </a:clrScheme>
    <a:fontScheme name="Custom 48">
      <a:majorFont>
        <a:latin typeface="Georgia"/>
        <a:ea typeface=""/>
        <a:cs typeface=""/>
      </a:majorFont>
      <a:minorFont>
        <a:latin typeface="Kaling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7302905_win32_SL_v6" id="{01B1D590-389A-46C5-8269-F19208F907A5}" vid="{8039636F-2BBF-4020-BA27-6E2A4D54B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13444</TotalTime>
  <Words>1596</Words>
  <Application>Microsoft Office PowerPoint</Application>
  <PresentationFormat>Widescreen</PresentationFormat>
  <Paragraphs>223</Paragraphs>
  <Slides>21</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Amasis MT Pro Medium</vt:lpstr>
      <vt:lpstr>Aptos</vt:lpstr>
      <vt:lpstr>Arial</vt:lpstr>
      <vt:lpstr>Georgia</vt:lpstr>
      <vt:lpstr>Kalinga</vt:lpstr>
      <vt:lpstr>Montserrat</vt:lpstr>
      <vt:lpstr>Univers Light</vt:lpstr>
      <vt:lpstr>TribuneVTI</vt:lpstr>
      <vt:lpstr>Office Theme</vt:lpstr>
      <vt:lpstr>A Historic and Contemporary Examination of  Goal-Free Evaluation</vt:lpstr>
      <vt:lpstr>Goal-Free Evaluation The Definition of GFE</vt:lpstr>
      <vt:lpstr>Goal-Free Evaluation The Principles of GFE</vt:lpstr>
      <vt:lpstr>Episode 1: Goal-Based Evaluation Introduction &amp; Dominance of GBE</vt:lpstr>
      <vt:lpstr>Episode 1: Goal-Based Evaluation The Phases of GBE</vt:lpstr>
      <vt:lpstr>Episode 2: Goal-Free Evaluation The Discovery of GFE</vt:lpstr>
      <vt:lpstr>The Prequel: GFE in Prehistory</vt:lpstr>
      <vt:lpstr>The Prequel: GFE in Ancient Greece</vt:lpstr>
      <vt:lpstr>The Prequel: GFE in Renaissance Art Criticism</vt:lpstr>
      <vt:lpstr>The Prequel: GFE in Colonial American Education</vt:lpstr>
      <vt:lpstr>The Prequel: GFE in Product Evaluation</vt:lpstr>
      <vt:lpstr>Episode 2: Goal-Free Evaluation The Discovery of GFE</vt:lpstr>
      <vt:lpstr>Goal-Free Evaluation</vt:lpstr>
      <vt:lpstr>Episode 3: Post-Discovery of GFE Example of GFEs Conducted Around the U.S.</vt:lpstr>
      <vt:lpstr>Episode 3: Post-Discovery of GFE Example of GFEs Conducted Around the World</vt:lpstr>
      <vt:lpstr>Episode 3: Post-Discovery of GFE Example of GFEs in Evaluation Textbooks</vt:lpstr>
      <vt:lpstr>Episode 3: Post-Discovery of GFE Less Recognized GFE Approaches</vt:lpstr>
      <vt:lpstr>Episode 3: Post-Discovery of GFE When Evaluators Use GFE</vt:lpstr>
      <vt:lpstr>Episode 3: Post-Discovery of GFE Common GFE Data Collection Methods</vt:lpstr>
      <vt:lpstr>Thank You!</vt:lpstr>
      <vt:lpstr>Some of My Writings on GFE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Brandon W Youker</dc:creator>
  <cp:lastModifiedBy>Cheryl Endres</cp:lastModifiedBy>
  <cp:revision>13</cp:revision>
  <dcterms:created xsi:type="dcterms:W3CDTF">2024-09-10T13:13:48Z</dcterms:created>
  <dcterms:modified xsi:type="dcterms:W3CDTF">2024-09-20T15:23:27Z</dcterms:modified>
</cp:coreProperties>
</file>